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B4F0"/>
    <a:srgbClr val="FFFFFF"/>
    <a:srgbClr val="20B3F0"/>
    <a:srgbClr val="09A2FF"/>
    <a:srgbClr val="23ACFF"/>
    <a:srgbClr val="00ABEB"/>
    <a:srgbClr val="00ABEA"/>
    <a:srgbClr val="B74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EAE276-9F5C-437A-A62A-79F409C69040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4A0D855-6A9D-4A3D-9FB3-482C2559E1D3}">
      <dgm:prSet phldrT="[テキスト]" custT="1"/>
      <dgm:spPr/>
      <dgm:t>
        <a:bodyPr/>
        <a:lstStyle/>
        <a:p>
          <a:r>
            <a:rPr kumimoji="1" lang="ja-JP" altLang="en-US" sz="3600" b="1" dirty="0"/>
            <a:t>安全へのこだわり</a:t>
          </a:r>
        </a:p>
      </dgm:t>
    </dgm:pt>
    <dgm:pt modelId="{6D55238B-542F-4426-B472-2595CED884A2}" type="parTrans" cxnId="{89279E06-7F5E-4753-9C5F-7E98115DE157}">
      <dgm:prSet/>
      <dgm:spPr/>
      <dgm:t>
        <a:bodyPr/>
        <a:lstStyle/>
        <a:p>
          <a:endParaRPr kumimoji="1" lang="ja-JP" altLang="en-US"/>
        </a:p>
      </dgm:t>
    </dgm:pt>
    <dgm:pt modelId="{B9076F04-F10C-4E23-A55A-C0B9FEACD4E8}" type="sibTrans" cxnId="{89279E06-7F5E-4753-9C5F-7E98115DE157}">
      <dgm:prSet/>
      <dgm:spPr/>
      <dgm:t>
        <a:bodyPr/>
        <a:lstStyle/>
        <a:p>
          <a:endParaRPr kumimoji="1" lang="ja-JP" altLang="en-US"/>
        </a:p>
      </dgm:t>
    </dgm:pt>
    <dgm:pt modelId="{1A84D485-99B3-4612-919F-CA05B2A48B79}">
      <dgm:prSet phldrT="[テキスト]" custT="1"/>
      <dgm:spPr/>
      <dgm:t>
        <a:bodyPr/>
        <a:lstStyle/>
        <a:p>
          <a:r>
            <a:rPr kumimoji="1" lang="ja-JP" altLang="en-US" sz="2400" dirty="0"/>
            <a:t>毎日飽きない！</a:t>
          </a:r>
          <a:r>
            <a:rPr kumimoji="1" lang="ja-JP" altLang="en-US" sz="3600" b="1" dirty="0"/>
            <a:t>おいしいごはん</a:t>
          </a:r>
          <a:endParaRPr kumimoji="1" lang="ja-JP" altLang="en-US" sz="3000" b="1" dirty="0"/>
        </a:p>
      </dgm:t>
    </dgm:pt>
    <dgm:pt modelId="{91F618B0-C177-4D81-AF15-191DF2A25A06}" type="parTrans" cxnId="{A918C5AC-A284-457A-8ADA-081BD9A7E265}">
      <dgm:prSet/>
      <dgm:spPr/>
      <dgm:t>
        <a:bodyPr/>
        <a:lstStyle/>
        <a:p>
          <a:endParaRPr kumimoji="1" lang="ja-JP" altLang="en-US"/>
        </a:p>
      </dgm:t>
    </dgm:pt>
    <dgm:pt modelId="{9E0272FB-5E18-4FFE-952B-18C7D6154872}" type="sibTrans" cxnId="{A918C5AC-A284-457A-8ADA-081BD9A7E265}">
      <dgm:prSet/>
      <dgm:spPr/>
      <dgm:t>
        <a:bodyPr/>
        <a:lstStyle/>
        <a:p>
          <a:endParaRPr kumimoji="1" lang="ja-JP" altLang="en-US"/>
        </a:p>
      </dgm:t>
    </dgm:pt>
    <dgm:pt modelId="{F6368587-27C5-4CB9-8AAC-F44161B22D6D}">
      <dgm:prSet phldrT="[テキスト]" custT="1"/>
      <dgm:spPr/>
      <dgm:t>
        <a:bodyPr/>
        <a:lstStyle/>
        <a:p>
          <a:r>
            <a:rPr kumimoji="1" lang="ja-JP" altLang="en-US" sz="2400" dirty="0"/>
            <a:t>大切な家族の</a:t>
          </a:r>
          <a:r>
            <a:rPr kumimoji="1" lang="ja-JP" altLang="en-US" sz="4000" b="1" dirty="0"/>
            <a:t>健康面をサポート</a:t>
          </a:r>
        </a:p>
      </dgm:t>
    </dgm:pt>
    <dgm:pt modelId="{18966546-349C-467B-BF0C-73BB9634B16C}" type="parTrans" cxnId="{6A920F8B-4F2B-40C2-867E-EB83D56DA554}">
      <dgm:prSet/>
      <dgm:spPr/>
      <dgm:t>
        <a:bodyPr/>
        <a:lstStyle/>
        <a:p>
          <a:endParaRPr kumimoji="1" lang="ja-JP" altLang="en-US"/>
        </a:p>
      </dgm:t>
    </dgm:pt>
    <dgm:pt modelId="{F0F0B57B-55EA-4E40-B69F-81085C725CD8}" type="sibTrans" cxnId="{6A920F8B-4F2B-40C2-867E-EB83D56DA554}">
      <dgm:prSet/>
      <dgm:spPr/>
      <dgm:t>
        <a:bodyPr/>
        <a:lstStyle/>
        <a:p>
          <a:endParaRPr kumimoji="1" lang="ja-JP" altLang="en-US"/>
        </a:p>
      </dgm:t>
    </dgm:pt>
    <dgm:pt modelId="{2BC40C52-3E82-486C-8217-82D239824BBA}" type="pres">
      <dgm:prSet presAssocID="{3DEAE276-9F5C-437A-A62A-79F409C69040}" presName="Name0" presStyleCnt="0">
        <dgm:presLayoutVars>
          <dgm:dir/>
          <dgm:resizeHandles val="exact"/>
        </dgm:presLayoutVars>
      </dgm:prSet>
      <dgm:spPr/>
    </dgm:pt>
    <dgm:pt modelId="{F503BA6F-BC10-4B1B-A096-E40754E8BEF8}" type="pres">
      <dgm:prSet presAssocID="{3DEAE276-9F5C-437A-A62A-79F409C69040}" presName="fgShape" presStyleLbl="fgShp" presStyleIdx="0" presStyleCnt="1"/>
      <dgm:spPr/>
    </dgm:pt>
    <dgm:pt modelId="{2439DB87-26E5-4521-BA0F-9B335AD2ACE9}" type="pres">
      <dgm:prSet presAssocID="{3DEAE276-9F5C-437A-A62A-79F409C69040}" presName="linComp" presStyleCnt="0"/>
      <dgm:spPr/>
    </dgm:pt>
    <dgm:pt modelId="{9FE8D582-5A70-495E-B8FA-7FCF99A8B0B5}" type="pres">
      <dgm:prSet presAssocID="{24A0D855-6A9D-4A3D-9FB3-482C2559E1D3}" presName="compNode" presStyleCnt="0"/>
      <dgm:spPr/>
    </dgm:pt>
    <dgm:pt modelId="{6C9702E6-E9D5-4C6E-949B-B4E71A905EC9}" type="pres">
      <dgm:prSet presAssocID="{24A0D855-6A9D-4A3D-9FB3-482C2559E1D3}" presName="bkgdShape" presStyleLbl="node1" presStyleIdx="0" presStyleCnt="3"/>
      <dgm:spPr/>
    </dgm:pt>
    <dgm:pt modelId="{CC90D204-C4D3-4BDA-A222-0DB53AD72194}" type="pres">
      <dgm:prSet presAssocID="{24A0D855-6A9D-4A3D-9FB3-482C2559E1D3}" presName="nodeTx" presStyleLbl="node1" presStyleIdx="0" presStyleCnt="3">
        <dgm:presLayoutVars>
          <dgm:bulletEnabled val="1"/>
        </dgm:presLayoutVars>
      </dgm:prSet>
      <dgm:spPr/>
    </dgm:pt>
    <dgm:pt modelId="{277843BB-636A-4A9C-B07E-7059CEA09C9A}" type="pres">
      <dgm:prSet presAssocID="{24A0D855-6A9D-4A3D-9FB3-482C2559E1D3}" presName="invisiNode" presStyleLbl="node1" presStyleIdx="0" presStyleCnt="3"/>
      <dgm:spPr/>
    </dgm:pt>
    <dgm:pt modelId="{E97AB062-90E6-4BB6-9885-B9C1517F83B4}" type="pres">
      <dgm:prSet presAssocID="{24A0D855-6A9D-4A3D-9FB3-482C2559E1D3}" presName="imagNode" presStyleLbl="fgImgPlace1" presStyleIdx="0" presStyleCnt="3"/>
      <dgm:spPr/>
    </dgm:pt>
    <dgm:pt modelId="{8619C95B-9F13-4777-AB2D-F32B6CF26944}" type="pres">
      <dgm:prSet presAssocID="{B9076F04-F10C-4E23-A55A-C0B9FEACD4E8}" presName="sibTrans" presStyleLbl="sibTrans2D1" presStyleIdx="0" presStyleCnt="0"/>
      <dgm:spPr/>
    </dgm:pt>
    <dgm:pt modelId="{4FB6FF78-173B-4CE3-980B-F4DFCA30E3C3}" type="pres">
      <dgm:prSet presAssocID="{1A84D485-99B3-4612-919F-CA05B2A48B79}" presName="compNode" presStyleCnt="0"/>
      <dgm:spPr/>
    </dgm:pt>
    <dgm:pt modelId="{2CD46147-3C56-4441-B3C1-38948ABEEE1E}" type="pres">
      <dgm:prSet presAssocID="{1A84D485-99B3-4612-919F-CA05B2A48B79}" presName="bkgdShape" presStyleLbl="node1" presStyleIdx="1" presStyleCnt="3"/>
      <dgm:spPr/>
    </dgm:pt>
    <dgm:pt modelId="{B5CA8C76-AB58-4270-A9A7-57DFDF854F05}" type="pres">
      <dgm:prSet presAssocID="{1A84D485-99B3-4612-919F-CA05B2A48B79}" presName="nodeTx" presStyleLbl="node1" presStyleIdx="1" presStyleCnt="3">
        <dgm:presLayoutVars>
          <dgm:bulletEnabled val="1"/>
        </dgm:presLayoutVars>
      </dgm:prSet>
      <dgm:spPr/>
    </dgm:pt>
    <dgm:pt modelId="{709BA5D2-FEC1-4499-A36D-8192F3370310}" type="pres">
      <dgm:prSet presAssocID="{1A84D485-99B3-4612-919F-CA05B2A48B79}" presName="invisiNode" presStyleLbl="node1" presStyleIdx="1" presStyleCnt="3"/>
      <dgm:spPr/>
    </dgm:pt>
    <dgm:pt modelId="{EDECD197-4E15-42F4-AA33-6BB0A8F83B9C}" type="pres">
      <dgm:prSet presAssocID="{1A84D485-99B3-4612-919F-CA05B2A48B79}" presName="imagNode" presStyleLbl="fgImgPlace1" presStyleIdx="1" presStyleCnt="3"/>
      <dgm:spPr/>
    </dgm:pt>
    <dgm:pt modelId="{5DFCB242-B4D6-46C1-8CF1-27A7D5533502}" type="pres">
      <dgm:prSet presAssocID="{9E0272FB-5E18-4FFE-952B-18C7D6154872}" presName="sibTrans" presStyleLbl="sibTrans2D1" presStyleIdx="0" presStyleCnt="0"/>
      <dgm:spPr/>
    </dgm:pt>
    <dgm:pt modelId="{456068FC-7F83-44D3-BBFE-A33128513F76}" type="pres">
      <dgm:prSet presAssocID="{F6368587-27C5-4CB9-8AAC-F44161B22D6D}" presName="compNode" presStyleCnt="0"/>
      <dgm:spPr/>
    </dgm:pt>
    <dgm:pt modelId="{72091984-36C0-4718-AB53-645637791715}" type="pres">
      <dgm:prSet presAssocID="{F6368587-27C5-4CB9-8AAC-F44161B22D6D}" presName="bkgdShape" presStyleLbl="node1" presStyleIdx="2" presStyleCnt="3"/>
      <dgm:spPr/>
    </dgm:pt>
    <dgm:pt modelId="{49928E1B-F3C3-4EC9-8938-9997EC9618E8}" type="pres">
      <dgm:prSet presAssocID="{F6368587-27C5-4CB9-8AAC-F44161B22D6D}" presName="nodeTx" presStyleLbl="node1" presStyleIdx="2" presStyleCnt="3">
        <dgm:presLayoutVars>
          <dgm:bulletEnabled val="1"/>
        </dgm:presLayoutVars>
      </dgm:prSet>
      <dgm:spPr/>
    </dgm:pt>
    <dgm:pt modelId="{E400501A-0C4A-4613-A12D-FBA8DB44BD75}" type="pres">
      <dgm:prSet presAssocID="{F6368587-27C5-4CB9-8AAC-F44161B22D6D}" presName="invisiNode" presStyleLbl="node1" presStyleIdx="2" presStyleCnt="3"/>
      <dgm:spPr/>
    </dgm:pt>
    <dgm:pt modelId="{06F099A6-428C-4F53-B83B-D041C44CBA22}" type="pres">
      <dgm:prSet presAssocID="{F6368587-27C5-4CB9-8AAC-F44161B22D6D}" presName="imagNode" presStyleLbl="fgImgPlace1" presStyleIdx="2" presStyleCnt="3"/>
      <dgm:spPr/>
    </dgm:pt>
  </dgm:ptLst>
  <dgm:cxnLst>
    <dgm:cxn modelId="{D4487F05-B3BE-4563-B3F5-7FC491B38C3B}" type="presOf" srcId="{1A84D485-99B3-4612-919F-CA05B2A48B79}" destId="{B5CA8C76-AB58-4270-A9A7-57DFDF854F05}" srcOrd="1" destOrd="0" presId="urn:microsoft.com/office/officeart/2005/8/layout/hList7"/>
    <dgm:cxn modelId="{89279E06-7F5E-4753-9C5F-7E98115DE157}" srcId="{3DEAE276-9F5C-437A-A62A-79F409C69040}" destId="{24A0D855-6A9D-4A3D-9FB3-482C2559E1D3}" srcOrd="0" destOrd="0" parTransId="{6D55238B-542F-4426-B472-2595CED884A2}" sibTransId="{B9076F04-F10C-4E23-A55A-C0B9FEACD4E8}"/>
    <dgm:cxn modelId="{0CFE7760-E2B4-4DAB-83D5-6EF1AC85396D}" type="presOf" srcId="{9E0272FB-5E18-4FFE-952B-18C7D6154872}" destId="{5DFCB242-B4D6-46C1-8CF1-27A7D5533502}" srcOrd="0" destOrd="0" presId="urn:microsoft.com/office/officeart/2005/8/layout/hList7"/>
    <dgm:cxn modelId="{4779C844-A8E6-46C5-A65F-609D1DF6346C}" type="presOf" srcId="{B9076F04-F10C-4E23-A55A-C0B9FEACD4E8}" destId="{8619C95B-9F13-4777-AB2D-F32B6CF26944}" srcOrd="0" destOrd="0" presId="urn:microsoft.com/office/officeart/2005/8/layout/hList7"/>
    <dgm:cxn modelId="{467D6F54-AC9B-44EA-B82A-829CE1C32F7B}" type="presOf" srcId="{F6368587-27C5-4CB9-8AAC-F44161B22D6D}" destId="{49928E1B-F3C3-4EC9-8938-9997EC9618E8}" srcOrd="1" destOrd="0" presId="urn:microsoft.com/office/officeart/2005/8/layout/hList7"/>
    <dgm:cxn modelId="{9EA63B7D-172B-4ADB-A905-54B0E0503AA9}" type="presOf" srcId="{1A84D485-99B3-4612-919F-CA05B2A48B79}" destId="{2CD46147-3C56-4441-B3C1-38948ABEEE1E}" srcOrd="0" destOrd="0" presId="urn:microsoft.com/office/officeart/2005/8/layout/hList7"/>
    <dgm:cxn modelId="{BCC6A489-115E-442C-A307-4AEE5B25ADDB}" type="presOf" srcId="{F6368587-27C5-4CB9-8AAC-F44161B22D6D}" destId="{72091984-36C0-4718-AB53-645637791715}" srcOrd="0" destOrd="0" presId="urn:microsoft.com/office/officeart/2005/8/layout/hList7"/>
    <dgm:cxn modelId="{0C51E889-D94E-436F-8995-2A62CFD4E88B}" type="presOf" srcId="{3DEAE276-9F5C-437A-A62A-79F409C69040}" destId="{2BC40C52-3E82-486C-8217-82D239824BBA}" srcOrd="0" destOrd="0" presId="urn:microsoft.com/office/officeart/2005/8/layout/hList7"/>
    <dgm:cxn modelId="{6A920F8B-4F2B-40C2-867E-EB83D56DA554}" srcId="{3DEAE276-9F5C-437A-A62A-79F409C69040}" destId="{F6368587-27C5-4CB9-8AAC-F44161B22D6D}" srcOrd="2" destOrd="0" parTransId="{18966546-349C-467B-BF0C-73BB9634B16C}" sibTransId="{F0F0B57B-55EA-4E40-B69F-81085C725CD8}"/>
    <dgm:cxn modelId="{A918C5AC-A284-457A-8ADA-081BD9A7E265}" srcId="{3DEAE276-9F5C-437A-A62A-79F409C69040}" destId="{1A84D485-99B3-4612-919F-CA05B2A48B79}" srcOrd="1" destOrd="0" parTransId="{91F618B0-C177-4D81-AF15-191DF2A25A06}" sibTransId="{9E0272FB-5E18-4FFE-952B-18C7D6154872}"/>
    <dgm:cxn modelId="{6F3C27BA-E32A-468C-A310-6D5872AFC0CC}" type="presOf" srcId="{24A0D855-6A9D-4A3D-9FB3-482C2559E1D3}" destId="{CC90D204-C4D3-4BDA-A222-0DB53AD72194}" srcOrd="1" destOrd="0" presId="urn:microsoft.com/office/officeart/2005/8/layout/hList7"/>
    <dgm:cxn modelId="{8A847ADC-82BD-476F-83A2-C61567D293C9}" type="presOf" srcId="{24A0D855-6A9D-4A3D-9FB3-482C2559E1D3}" destId="{6C9702E6-E9D5-4C6E-949B-B4E71A905EC9}" srcOrd="0" destOrd="0" presId="urn:microsoft.com/office/officeart/2005/8/layout/hList7"/>
    <dgm:cxn modelId="{25C0AA40-C5B7-403E-8735-85B6705DC025}" type="presParOf" srcId="{2BC40C52-3E82-486C-8217-82D239824BBA}" destId="{F503BA6F-BC10-4B1B-A096-E40754E8BEF8}" srcOrd="0" destOrd="0" presId="urn:microsoft.com/office/officeart/2005/8/layout/hList7"/>
    <dgm:cxn modelId="{6C43C0D9-5222-4EFC-B20E-2C9D234DB762}" type="presParOf" srcId="{2BC40C52-3E82-486C-8217-82D239824BBA}" destId="{2439DB87-26E5-4521-BA0F-9B335AD2ACE9}" srcOrd="1" destOrd="0" presId="urn:microsoft.com/office/officeart/2005/8/layout/hList7"/>
    <dgm:cxn modelId="{598140B7-BF8E-48DC-9024-DD240F24A13D}" type="presParOf" srcId="{2439DB87-26E5-4521-BA0F-9B335AD2ACE9}" destId="{9FE8D582-5A70-495E-B8FA-7FCF99A8B0B5}" srcOrd="0" destOrd="0" presId="urn:microsoft.com/office/officeart/2005/8/layout/hList7"/>
    <dgm:cxn modelId="{00E73361-26B3-4CB1-8DFF-C857FAE0030B}" type="presParOf" srcId="{9FE8D582-5A70-495E-B8FA-7FCF99A8B0B5}" destId="{6C9702E6-E9D5-4C6E-949B-B4E71A905EC9}" srcOrd="0" destOrd="0" presId="urn:microsoft.com/office/officeart/2005/8/layout/hList7"/>
    <dgm:cxn modelId="{9349C738-DD10-438D-84E8-1C35239AD9EF}" type="presParOf" srcId="{9FE8D582-5A70-495E-B8FA-7FCF99A8B0B5}" destId="{CC90D204-C4D3-4BDA-A222-0DB53AD72194}" srcOrd="1" destOrd="0" presId="urn:microsoft.com/office/officeart/2005/8/layout/hList7"/>
    <dgm:cxn modelId="{BA5655AB-EABC-4EDC-8D16-270C8B332185}" type="presParOf" srcId="{9FE8D582-5A70-495E-B8FA-7FCF99A8B0B5}" destId="{277843BB-636A-4A9C-B07E-7059CEA09C9A}" srcOrd="2" destOrd="0" presId="urn:microsoft.com/office/officeart/2005/8/layout/hList7"/>
    <dgm:cxn modelId="{D007D6FD-75F8-47EB-AC1D-EBC18C8E9BB4}" type="presParOf" srcId="{9FE8D582-5A70-495E-B8FA-7FCF99A8B0B5}" destId="{E97AB062-90E6-4BB6-9885-B9C1517F83B4}" srcOrd="3" destOrd="0" presId="urn:microsoft.com/office/officeart/2005/8/layout/hList7"/>
    <dgm:cxn modelId="{BAEEA2BE-D0C6-4349-8281-509D8BBF45D9}" type="presParOf" srcId="{2439DB87-26E5-4521-BA0F-9B335AD2ACE9}" destId="{8619C95B-9F13-4777-AB2D-F32B6CF26944}" srcOrd="1" destOrd="0" presId="urn:microsoft.com/office/officeart/2005/8/layout/hList7"/>
    <dgm:cxn modelId="{84F62ABA-AE26-47F3-9C73-897C0EF2BF43}" type="presParOf" srcId="{2439DB87-26E5-4521-BA0F-9B335AD2ACE9}" destId="{4FB6FF78-173B-4CE3-980B-F4DFCA30E3C3}" srcOrd="2" destOrd="0" presId="urn:microsoft.com/office/officeart/2005/8/layout/hList7"/>
    <dgm:cxn modelId="{FFFCDBDE-A6B2-48B4-B420-B10070CC0BB9}" type="presParOf" srcId="{4FB6FF78-173B-4CE3-980B-F4DFCA30E3C3}" destId="{2CD46147-3C56-4441-B3C1-38948ABEEE1E}" srcOrd="0" destOrd="0" presId="urn:microsoft.com/office/officeart/2005/8/layout/hList7"/>
    <dgm:cxn modelId="{458CC2DD-586B-4C00-8ED0-19D3E2F71F84}" type="presParOf" srcId="{4FB6FF78-173B-4CE3-980B-F4DFCA30E3C3}" destId="{B5CA8C76-AB58-4270-A9A7-57DFDF854F05}" srcOrd="1" destOrd="0" presId="urn:microsoft.com/office/officeart/2005/8/layout/hList7"/>
    <dgm:cxn modelId="{8B547BEC-F643-404A-A751-8128760B7235}" type="presParOf" srcId="{4FB6FF78-173B-4CE3-980B-F4DFCA30E3C3}" destId="{709BA5D2-FEC1-4499-A36D-8192F3370310}" srcOrd="2" destOrd="0" presId="urn:microsoft.com/office/officeart/2005/8/layout/hList7"/>
    <dgm:cxn modelId="{453AFB67-AE7D-4CFB-BFB2-65D5C047DDD4}" type="presParOf" srcId="{4FB6FF78-173B-4CE3-980B-F4DFCA30E3C3}" destId="{EDECD197-4E15-42F4-AA33-6BB0A8F83B9C}" srcOrd="3" destOrd="0" presId="urn:microsoft.com/office/officeart/2005/8/layout/hList7"/>
    <dgm:cxn modelId="{2F6FC653-3107-4C70-813B-3CA0D62FFFAE}" type="presParOf" srcId="{2439DB87-26E5-4521-BA0F-9B335AD2ACE9}" destId="{5DFCB242-B4D6-46C1-8CF1-27A7D5533502}" srcOrd="3" destOrd="0" presId="urn:microsoft.com/office/officeart/2005/8/layout/hList7"/>
    <dgm:cxn modelId="{E6E5016D-FCD3-4A66-9599-8728DDD22450}" type="presParOf" srcId="{2439DB87-26E5-4521-BA0F-9B335AD2ACE9}" destId="{456068FC-7F83-44D3-BBFE-A33128513F76}" srcOrd="4" destOrd="0" presId="urn:microsoft.com/office/officeart/2005/8/layout/hList7"/>
    <dgm:cxn modelId="{EE0C89EB-9676-4D00-8909-412FC7C858CF}" type="presParOf" srcId="{456068FC-7F83-44D3-BBFE-A33128513F76}" destId="{72091984-36C0-4718-AB53-645637791715}" srcOrd="0" destOrd="0" presId="urn:microsoft.com/office/officeart/2005/8/layout/hList7"/>
    <dgm:cxn modelId="{334B8E39-7976-4CA4-B45B-486E95185108}" type="presParOf" srcId="{456068FC-7F83-44D3-BBFE-A33128513F76}" destId="{49928E1B-F3C3-4EC9-8938-9997EC9618E8}" srcOrd="1" destOrd="0" presId="urn:microsoft.com/office/officeart/2005/8/layout/hList7"/>
    <dgm:cxn modelId="{67133BC2-A14A-422C-8C0A-BB3FE3EACB3C}" type="presParOf" srcId="{456068FC-7F83-44D3-BBFE-A33128513F76}" destId="{E400501A-0C4A-4613-A12D-FBA8DB44BD75}" srcOrd="2" destOrd="0" presId="urn:microsoft.com/office/officeart/2005/8/layout/hList7"/>
    <dgm:cxn modelId="{73FCF37E-DA0A-4A38-86D3-2E673AC7F7E0}" type="presParOf" srcId="{456068FC-7F83-44D3-BBFE-A33128513F76}" destId="{06F099A6-428C-4F53-B83B-D041C44CBA2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9702E6-E9D5-4C6E-949B-B4E71A905EC9}">
      <dsp:nvSpPr>
        <dsp:cNvPr id="0" name=""/>
        <dsp:cNvSpPr/>
      </dsp:nvSpPr>
      <dsp:spPr>
        <a:xfrm>
          <a:off x="1706" y="0"/>
          <a:ext cx="2655093" cy="541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b="1" kern="1200" dirty="0"/>
            <a:t>安全へのこだわり</a:t>
          </a:r>
        </a:p>
      </dsp:txBody>
      <dsp:txXfrm>
        <a:off x="1706" y="2167466"/>
        <a:ext cx="2655093" cy="2167466"/>
      </dsp:txXfrm>
    </dsp:sp>
    <dsp:sp modelId="{E97AB062-90E6-4BB6-9885-B9C1517F83B4}">
      <dsp:nvSpPr>
        <dsp:cNvPr id="0" name=""/>
        <dsp:cNvSpPr/>
      </dsp:nvSpPr>
      <dsp:spPr>
        <a:xfrm>
          <a:off x="427045" y="325120"/>
          <a:ext cx="1804416" cy="18044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46147-3C56-4441-B3C1-38948ABEEE1E}">
      <dsp:nvSpPr>
        <dsp:cNvPr id="0" name=""/>
        <dsp:cNvSpPr/>
      </dsp:nvSpPr>
      <dsp:spPr>
        <a:xfrm>
          <a:off x="2736453" y="0"/>
          <a:ext cx="2655093" cy="541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毎日飽きない！</a:t>
          </a:r>
          <a:r>
            <a:rPr kumimoji="1" lang="ja-JP" altLang="en-US" sz="3600" b="1" kern="1200" dirty="0"/>
            <a:t>おいしいごはん</a:t>
          </a:r>
          <a:endParaRPr kumimoji="1" lang="ja-JP" altLang="en-US" sz="3000" b="1" kern="1200" dirty="0"/>
        </a:p>
      </dsp:txBody>
      <dsp:txXfrm>
        <a:off x="2736453" y="2167466"/>
        <a:ext cx="2655093" cy="2167466"/>
      </dsp:txXfrm>
    </dsp:sp>
    <dsp:sp modelId="{EDECD197-4E15-42F4-AA33-6BB0A8F83B9C}">
      <dsp:nvSpPr>
        <dsp:cNvPr id="0" name=""/>
        <dsp:cNvSpPr/>
      </dsp:nvSpPr>
      <dsp:spPr>
        <a:xfrm>
          <a:off x="3161791" y="325120"/>
          <a:ext cx="1804416" cy="18044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091984-36C0-4718-AB53-645637791715}">
      <dsp:nvSpPr>
        <dsp:cNvPr id="0" name=""/>
        <dsp:cNvSpPr/>
      </dsp:nvSpPr>
      <dsp:spPr>
        <a:xfrm>
          <a:off x="5471199" y="0"/>
          <a:ext cx="2655093" cy="54186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大切な家族の</a:t>
          </a:r>
          <a:r>
            <a:rPr kumimoji="1" lang="ja-JP" altLang="en-US" sz="4000" b="1" kern="1200" dirty="0"/>
            <a:t>健康面をサポート</a:t>
          </a:r>
        </a:p>
      </dsp:txBody>
      <dsp:txXfrm>
        <a:off x="5471199" y="2167466"/>
        <a:ext cx="2655093" cy="2167466"/>
      </dsp:txXfrm>
    </dsp:sp>
    <dsp:sp modelId="{06F099A6-428C-4F53-B83B-D041C44CBA22}">
      <dsp:nvSpPr>
        <dsp:cNvPr id="0" name=""/>
        <dsp:cNvSpPr/>
      </dsp:nvSpPr>
      <dsp:spPr>
        <a:xfrm>
          <a:off x="5896538" y="325120"/>
          <a:ext cx="1804416" cy="180441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03BA6F-BC10-4B1B-A096-E40754E8BEF8}">
      <dsp:nvSpPr>
        <dsp:cNvPr id="0" name=""/>
        <dsp:cNvSpPr/>
      </dsp:nvSpPr>
      <dsp:spPr>
        <a:xfrm>
          <a:off x="325119" y="4334933"/>
          <a:ext cx="7477760" cy="812800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44A9E5-5D68-7A27-A166-D600AB8D9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C1690A-B95B-3AFD-E517-D0F1FFED5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D96FDC-ECB6-EECB-83E4-71D0D5595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ABB777-328F-2B68-0957-657E188B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AC38C5-CAC5-A40A-D494-8BE054B8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6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96F219-C03A-A194-DC36-7576920B9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745665B-E265-708A-44AA-B2D4F3B3E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41E284-C2A7-DFC4-1861-A2392460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753A32-9AD8-D5E9-98DB-F331BA9E4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C9CF1B-FBAB-007D-54A2-C7D5A6D0F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4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45049BA-F926-592C-D23F-BA669BD43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7CD2DB-22E2-32C5-EBF9-85822FE96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F3B104-0378-98E6-9324-CDA29D48F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CEAFD-7F6A-47D9-CB1E-8872A9E3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CFD052-4528-1D8D-4C2F-D572ABEC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6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BF2AFC-8DE8-6CAA-8062-A1F051AD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B42F76-0108-3344-8ACE-11E49C85D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BB8D0-3890-8BAE-AACA-7B370402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DC4A86-9568-DE0E-F40B-AE78FE87B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EB1099-C55A-7B42-CC11-DE99438B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2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775B6-5EB6-DCE8-5FD8-A8E59638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8D1339-69C2-A50E-69D6-9D99CBD7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26175-D64F-2588-BC2C-A1D88020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B9EC77-E949-7F08-B99C-0C3FE6215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E7173-6895-E662-F000-EE88F85F3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26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83A03-D949-AA15-9623-D2658C45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B95BB-F35E-ECEE-7C22-D51DA817D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93B17-9FEB-B2D2-C579-C8832E970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004AED-0F04-041D-F19A-6E136F476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479E8C-1B9C-3555-53AB-B067197D2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EEFEBD-E89A-39D8-DB78-1006C77F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12E0A-E2C2-6635-4865-187D79FA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2143AD-0FFA-E451-1841-0FAA3237E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DF3B83-011E-2D30-E9B2-BEEFA6FC5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1E492D-F366-FB61-582F-30F96D5B3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37B3B8-AAF1-C64D-143F-659F4904D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26E404-7087-47BA-31E9-087301ADB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50E3A42-C445-576E-FB19-120380E5B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927F6C8-AE54-C49E-B947-7FE72CD8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28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22C24-569E-2E57-9591-4DDFBD580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FDA3BD-BA80-3830-9DA7-FA37E3DE3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782DB5E-B685-4567-1E0F-EE2F385F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976F84-6907-FBDF-25CC-FEA20C1A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9D48D7-1FBF-A444-A6F5-21E92F89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EA1516-C1BA-8C8A-A9BC-31C7677D4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6E4E34-26B5-C1D2-9CAE-3E915171C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59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BBA86-92F4-E158-9259-EAC83AC0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9174DC-A2C1-88BE-91A8-6672BCF14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10652A-3E94-92B0-BBB9-9435719CB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4304A2-13BE-D07A-F96E-1FBBFB14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DD0FAE-7615-2154-B76E-F06AFD4F1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A9F395-6874-AD2A-810A-EB89EFD30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51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350E3A-0212-B3C1-F373-C7A814F0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5AF1509-E42F-EE02-C130-7DDD12E4D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D0BF7E-2123-D46D-C7D7-615AF6078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0ADFBD-0AF3-86F0-A0BC-40F633BE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59D4F5-CAAD-5C6B-CB5A-3D082DBF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1AFFF4-FEC7-E7B1-2430-F66D0EF7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10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C7FBFB5-666D-3E78-7A5E-B3C17BB01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9E32DC-52D2-8000-31AA-FD3FAE6AE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E3C48B-CE36-F79C-E5D0-08A225A4F2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F3C478-2EA8-4BDA-B003-023917024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1E7253-CBAE-8170-3221-DDEAFE726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26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1B1AFAB5-7ADD-5956-8F2D-3FAE241E0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946955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5496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16</Words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2023-08-08T00:28:47Z</dcterms:created>
  <dcterms:modified xsi:type="dcterms:W3CDTF">2023-09-19T12:04:31Z</dcterms:modified>
</cp:coreProperties>
</file>