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B4F0"/>
    <a:srgbClr val="FFFFFF"/>
    <a:srgbClr val="20B3F0"/>
    <a:srgbClr val="09A2FF"/>
    <a:srgbClr val="23ACFF"/>
    <a:srgbClr val="00ABEB"/>
    <a:srgbClr val="00ABEA"/>
    <a:srgbClr val="B74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DD2BAD-6A44-44AB-8351-44226BCEF31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A76004E-B032-483A-88DC-4144869BC37F}">
      <dgm:prSet phldrT="[テキスト]" custT="1"/>
      <dgm:spPr/>
      <dgm:t>
        <a:bodyPr/>
        <a:lstStyle/>
        <a:p>
          <a:r>
            <a:rPr kumimoji="1" lang="ja-JP" altLang="en-US" sz="2000" dirty="0"/>
            <a:t>代表取締役</a:t>
          </a:r>
        </a:p>
      </dgm:t>
    </dgm:pt>
    <dgm:pt modelId="{1B5F9B31-6C00-41E0-94CA-1B9228909342}" type="parTrans" cxnId="{83584C29-9FD8-4AF1-9653-F3DFA3610BD9}">
      <dgm:prSet/>
      <dgm:spPr/>
      <dgm:t>
        <a:bodyPr/>
        <a:lstStyle/>
        <a:p>
          <a:endParaRPr kumimoji="1" lang="ja-JP" altLang="en-US" sz="2000"/>
        </a:p>
      </dgm:t>
    </dgm:pt>
    <dgm:pt modelId="{3B2E446A-4EF2-4204-9C66-77DBE995448E}" type="sibTrans" cxnId="{83584C29-9FD8-4AF1-9653-F3DFA3610BD9}">
      <dgm:prSet/>
      <dgm:spPr/>
      <dgm:t>
        <a:bodyPr/>
        <a:lstStyle/>
        <a:p>
          <a:endParaRPr kumimoji="1" lang="ja-JP" altLang="en-US" sz="2000"/>
        </a:p>
      </dgm:t>
    </dgm:pt>
    <dgm:pt modelId="{5FC5739C-F0C2-4313-BBD8-BC8012148E18}" type="asst">
      <dgm:prSet phldrT="[テキスト]" custT="1"/>
      <dgm:spPr/>
      <dgm:t>
        <a:bodyPr/>
        <a:lstStyle/>
        <a:p>
          <a:r>
            <a:rPr kumimoji="1" lang="ja-JP" altLang="en-US" sz="2000" dirty="0"/>
            <a:t>秘書室</a:t>
          </a:r>
        </a:p>
      </dgm:t>
    </dgm:pt>
    <dgm:pt modelId="{A132742A-3AF0-4C33-8AB8-F13CA5591893}" type="parTrans" cxnId="{C70F3131-0871-4371-89BB-2700A322C7D0}">
      <dgm:prSet/>
      <dgm:spPr/>
      <dgm:t>
        <a:bodyPr/>
        <a:lstStyle/>
        <a:p>
          <a:endParaRPr kumimoji="1" lang="ja-JP" altLang="en-US" sz="2000"/>
        </a:p>
      </dgm:t>
    </dgm:pt>
    <dgm:pt modelId="{825FF4AF-8843-4526-972A-359A858B7026}" type="sibTrans" cxnId="{C70F3131-0871-4371-89BB-2700A322C7D0}">
      <dgm:prSet/>
      <dgm:spPr/>
      <dgm:t>
        <a:bodyPr/>
        <a:lstStyle/>
        <a:p>
          <a:endParaRPr kumimoji="1" lang="ja-JP" altLang="en-US" sz="2000"/>
        </a:p>
      </dgm:t>
    </dgm:pt>
    <dgm:pt modelId="{D9F7F4B4-3C83-41DE-8F4B-C9F119E5EBBA}">
      <dgm:prSet phldrT="[テキスト]" custT="1"/>
      <dgm:spPr/>
      <dgm:t>
        <a:bodyPr/>
        <a:lstStyle/>
        <a:p>
          <a:r>
            <a:rPr kumimoji="1" lang="ja-JP" altLang="en-US" sz="2000" dirty="0"/>
            <a:t>営業部</a:t>
          </a:r>
        </a:p>
      </dgm:t>
    </dgm:pt>
    <dgm:pt modelId="{150BAB83-B00A-4F84-BD75-EAC0A7BC9A09}" type="parTrans" cxnId="{401D96A2-4054-40C0-AC24-DDE42C9E5DA2}">
      <dgm:prSet/>
      <dgm:spPr/>
      <dgm:t>
        <a:bodyPr/>
        <a:lstStyle/>
        <a:p>
          <a:endParaRPr kumimoji="1" lang="ja-JP" altLang="en-US" sz="2000"/>
        </a:p>
      </dgm:t>
    </dgm:pt>
    <dgm:pt modelId="{445BDFDB-DFAF-48B6-863D-0FB7CBFE46FB}" type="sibTrans" cxnId="{401D96A2-4054-40C0-AC24-DDE42C9E5DA2}">
      <dgm:prSet/>
      <dgm:spPr/>
      <dgm:t>
        <a:bodyPr/>
        <a:lstStyle/>
        <a:p>
          <a:endParaRPr kumimoji="1" lang="ja-JP" altLang="en-US" sz="2000"/>
        </a:p>
      </dgm:t>
    </dgm:pt>
    <dgm:pt modelId="{55787B03-CA6A-4F62-8D3B-B3D4BA6BB643}">
      <dgm:prSet phldrT="[テキスト]" custT="1"/>
      <dgm:spPr/>
      <dgm:t>
        <a:bodyPr/>
        <a:lstStyle/>
        <a:p>
          <a:r>
            <a:rPr kumimoji="1" lang="ja-JP" altLang="en-US" sz="2000" dirty="0"/>
            <a:t>開発部</a:t>
          </a:r>
        </a:p>
      </dgm:t>
    </dgm:pt>
    <dgm:pt modelId="{ECC2B09D-AA37-4EDF-96FD-B779BEC5A409}" type="parTrans" cxnId="{E62D2D22-AB0E-4529-9420-18AD4282630D}">
      <dgm:prSet/>
      <dgm:spPr/>
      <dgm:t>
        <a:bodyPr/>
        <a:lstStyle/>
        <a:p>
          <a:endParaRPr kumimoji="1" lang="ja-JP" altLang="en-US" sz="2000"/>
        </a:p>
      </dgm:t>
    </dgm:pt>
    <dgm:pt modelId="{A653BF70-E773-4EA8-8E2E-7C23CE98E9AA}" type="sibTrans" cxnId="{E62D2D22-AB0E-4529-9420-18AD4282630D}">
      <dgm:prSet/>
      <dgm:spPr/>
      <dgm:t>
        <a:bodyPr/>
        <a:lstStyle/>
        <a:p>
          <a:endParaRPr kumimoji="1" lang="ja-JP" altLang="en-US" sz="2000"/>
        </a:p>
      </dgm:t>
    </dgm:pt>
    <dgm:pt modelId="{1E1AA701-B4C9-4712-B99A-CEFBE977A1A3}">
      <dgm:prSet phldrT="[テキスト]" custT="1"/>
      <dgm:spPr/>
      <dgm:t>
        <a:bodyPr/>
        <a:lstStyle/>
        <a:p>
          <a:r>
            <a:rPr kumimoji="1" lang="ja-JP" altLang="en-US" sz="2000" dirty="0"/>
            <a:t>マーケティング部</a:t>
          </a:r>
        </a:p>
      </dgm:t>
    </dgm:pt>
    <dgm:pt modelId="{A453FC61-A8C0-45F5-88D6-5C60476396B4}" type="parTrans" cxnId="{7C0651C5-0E17-47D5-B99E-533AD0E7FA28}">
      <dgm:prSet/>
      <dgm:spPr/>
      <dgm:t>
        <a:bodyPr/>
        <a:lstStyle/>
        <a:p>
          <a:endParaRPr kumimoji="1" lang="ja-JP" altLang="en-US" sz="2000"/>
        </a:p>
      </dgm:t>
    </dgm:pt>
    <dgm:pt modelId="{1317CB89-1893-4346-98D8-2219ADEEF068}" type="sibTrans" cxnId="{7C0651C5-0E17-47D5-B99E-533AD0E7FA28}">
      <dgm:prSet/>
      <dgm:spPr/>
      <dgm:t>
        <a:bodyPr/>
        <a:lstStyle/>
        <a:p>
          <a:endParaRPr kumimoji="1" lang="ja-JP" altLang="en-US" sz="2000"/>
        </a:p>
      </dgm:t>
    </dgm:pt>
    <dgm:pt modelId="{281E7518-BCA0-4963-A411-FC7E7ED38CE0}" type="pres">
      <dgm:prSet presAssocID="{D5DD2BAD-6A44-44AB-8351-44226BCEF31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72079E1-D2D5-42CB-9D2A-6D75572AC561}" type="pres">
      <dgm:prSet presAssocID="{3A76004E-B032-483A-88DC-4144869BC37F}" presName="hierRoot1" presStyleCnt="0">
        <dgm:presLayoutVars>
          <dgm:hierBranch val="init"/>
        </dgm:presLayoutVars>
      </dgm:prSet>
      <dgm:spPr/>
    </dgm:pt>
    <dgm:pt modelId="{B2E0E1C1-3242-4387-A3D6-E2584BB002D8}" type="pres">
      <dgm:prSet presAssocID="{3A76004E-B032-483A-88DC-4144869BC37F}" presName="rootComposite1" presStyleCnt="0"/>
      <dgm:spPr/>
    </dgm:pt>
    <dgm:pt modelId="{A0758DDC-4BBD-41F5-9BE4-DD46E88FF83F}" type="pres">
      <dgm:prSet presAssocID="{3A76004E-B032-483A-88DC-4144869BC37F}" presName="rootText1" presStyleLbl="node0" presStyleIdx="0" presStyleCnt="1">
        <dgm:presLayoutVars>
          <dgm:chPref val="3"/>
        </dgm:presLayoutVars>
      </dgm:prSet>
      <dgm:spPr/>
    </dgm:pt>
    <dgm:pt modelId="{39733131-6584-439A-9189-98C23F7C60BE}" type="pres">
      <dgm:prSet presAssocID="{3A76004E-B032-483A-88DC-4144869BC37F}" presName="rootConnector1" presStyleLbl="node1" presStyleIdx="0" presStyleCnt="0"/>
      <dgm:spPr/>
    </dgm:pt>
    <dgm:pt modelId="{93CB00E5-79CC-4026-9B6F-299B36F66C30}" type="pres">
      <dgm:prSet presAssocID="{3A76004E-B032-483A-88DC-4144869BC37F}" presName="hierChild2" presStyleCnt="0"/>
      <dgm:spPr/>
    </dgm:pt>
    <dgm:pt modelId="{7C4C45F3-3D7E-4896-BD67-545FBAC5CAFD}" type="pres">
      <dgm:prSet presAssocID="{150BAB83-B00A-4F84-BD75-EAC0A7BC9A09}" presName="Name37" presStyleLbl="parChTrans1D2" presStyleIdx="0" presStyleCnt="4"/>
      <dgm:spPr/>
    </dgm:pt>
    <dgm:pt modelId="{3B661EC9-BF9C-429B-B245-B10E36A7B98F}" type="pres">
      <dgm:prSet presAssocID="{D9F7F4B4-3C83-41DE-8F4B-C9F119E5EBBA}" presName="hierRoot2" presStyleCnt="0">
        <dgm:presLayoutVars>
          <dgm:hierBranch val="init"/>
        </dgm:presLayoutVars>
      </dgm:prSet>
      <dgm:spPr/>
    </dgm:pt>
    <dgm:pt modelId="{A6F11EB9-0D88-44DC-A52C-95CDA4FEDB9D}" type="pres">
      <dgm:prSet presAssocID="{D9F7F4B4-3C83-41DE-8F4B-C9F119E5EBBA}" presName="rootComposite" presStyleCnt="0"/>
      <dgm:spPr/>
    </dgm:pt>
    <dgm:pt modelId="{9D3BF82F-270C-4EAF-B564-F831F85EABD9}" type="pres">
      <dgm:prSet presAssocID="{D9F7F4B4-3C83-41DE-8F4B-C9F119E5EBBA}" presName="rootText" presStyleLbl="node2" presStyleIdx="0" presStyleCnt="3">
        <dgm:presLayoutVars>
          <dgm:chPref val="3"/>
        </dgm:presLayoutVars>
      </dgm:prSet>
      <dgm:spPr/>
    </dgm:pt>
    <dgm:pt modelId="{910603C8-4F65-41D6-9F18-CA5D6D72AB53}" type="pres">
      <dgm:prSet presAssocID="{D9F7F4B4-3C83-41DE-8F4B-C9F119E5EBBA}" presName="rootConnector" presStyleLbl="node2" presStyleIdx="0" presStyleCnt="3"/>
      <dgm:spPr/>
    </dgm:pt>
    <dgm:pt modelId="{658E25DA-1CCF-454D-8B2F-CBBF17903130}" type="pres">
      <dgm:prSet presAssocID="{D9F7F4B4-3C83-41DE-8F4B-C9F119E5EBBA}" presName="hierChild4" presStyleCnt="0"/>
      <dgm:spPr/>
    </dgm:pt>
    <dgm:pt modelId="{748002BF-5A80-4059-A67A-4D243418829A}" type="pres">
      <dgm:prSet presAssocID="{D9F7F4B4-3C83-41DE-8F4B-C9F119E5EBBA}" presName="hierChild5" presStyleCnt="0"/>
      <dgm:spPr/>
    </dgm:pt>
    <dgm:pt modelId="{1E66B28E-EE98-42E1-8D0C-67DB60CCB4D4}" type="pres">
      <dgm:prSet presAssocID="{ECC2B09D-AA37-4EDF-96FD-B779BEC5A409}" presName="Name37" presStyleLbl="parChTrans1D2" presStyleIdx="1" presStyleCnt="4"/>
      <dgm:spPr/>
    </dgm:pt>
    <dgm:pt modelId="{DAF46852-0777-474E-823B-C945B6008F91}" type="pres">
      <dgm:prSet presAssocID="{55787B03-CA6A-4F62-8D3B-B3D4BA6BB643}" presName="hierRoot2" presStyleCnt="0">
        <dgm:presLayoutVars>
          <dgm:hierBranch val="init"/>
        </dgm:presLayoutVars>
      </dgm:prSet>
      <dgm:spPr/>
    </dgm:pt>
    <dgm:pt modelId="{FD81F646-EE05-4B06-90EE-91BF1557D589}" type="pres">
      <dgm:prSet presAssocID="{55787B03-CA6A-4F62-8D3B-B3D4BA6BB643}" presName="rootComposite" presStyleCnt="0"/>
      <dgm:spPr/>
    </dgm:pt>
    <dgm:pt modelId="{FEB18213-9042-4664-9EC5-6A45E7DD38E9}" type="pres">
      <dgm:prSet presAssocID="{55787B03-CA6A-4F62-8D3B-B3D4BA6BB643}" presName="rootText" presStyleLbl="node2" presStyleIdx="1" presStyleCnt="3">
        <dgm:presLayoutVars>
          <dgm:chPref val="3"/>
        </dgm:presLayoutVars>
      </dgm:prSet>
      <dgm:spPr/>
    </dgm:pt>
    <dgm:pt modelId="{CC614BDD-CD2C-4804-A366-69A7269266E3}" type="pres">
      <dgm:prSet presAssocID="{55787B03-CA6A-4F62-8D3B-B3D4BA6BB643}" presName="rootConnector" presStyleLbl="node2" presStyleIdx="1" presStyleCnt="3"/>
      <dgm:spPr/>
    </dgm:pt>
    <dgm:pt modelId="{0A0933E5-7EDF-4218-A728-750E2DB21E43}" type="pres">
      <dgm:prSet presAssocID="{55787B03-CA6A-4F62-8D3B-B3D4BA6BB643}" presName="hierChild4" presStyleCnt="0"/>
      <dgm:spPr/>
    </dgm:pt>
    <dgm:pt modelId="{1457D6C4-DB4D-4A0B-91E0-412B8CA8500E}" type="pres">
      <dgm:prSet presAssocID="{55787B03-CA6A-4F62-8D3B-B3D4BA6BB643}" presName="hierChild5" presStyleCnt="0"/>
      <dgm:spPr/>
    </dgm:pt>
    <dgm:pt modelId="{B08148A7-E709-4EEA-9903-34A5282123A3}" type="pres">
      <dgm:prSet presAssocID="{A453FC61-A8C0-45F5-88D6-5C60476396B4}" presName="Name37" presStyleLbl="parChTrans1D2" presStyleIdx="2" presStyleCnt="4"/>
      <dgm:spPr/>
    </dgm:pt>
    <dgm:pt modelId="{6347771E-A04B-4C08-A6F2-C674CAEFD456}" type="pres">
      <dgm:prSet presAssocID="{1E1AA701-B4C9-4712-B99A-CEFBE977A1A3}" presName="hierRoot2" presStyleCnt="0">
        <dgm:presLayoutVars>
          <dgm:hierBranch val="init"/>
        </dgm:presLayoutVars>
      </dgm:prSet>
      <dgm:spPr/>
    </dgm:pt>
    <dgm:pt modelId="{ED9AA401-3E81-40AF-BC96-FBA658641B8B}" type="pres">
      <dgm:prSet presAssocID="{1E1AA701-B4C9-4712-B99A-CEFBE977A1A3}" presName="rootComposite" presStyleCnt="0"/>
      <dgm:spPr/>
    </dgm:pt>
    <dgm:pt modelId="{602BAEA9-B075-4B46-991F-7C9ABFB94DF0}" type="pres">
      <dgm:prSet presAssocID="{1E1AA701-B4C9-4712-B99A-CEFBE977A1A3}" presName="rootText" presStyleLbl="node2" presStyleIdx="2" presStyleCnt="3">
        <dgm:presLayoutVars>
          <dgm:chPref val="3"/>
        </dgm:presLayoutVars>
      </dgm:prSet>
      <dgm:spPr/>
    </dgm:pt>
    <dgm:pt modelId="{DA7C89E7-3EFD-4ACC-B5D3-024B5C8BD0B1}" type="pres">
      <dgm:prSet presAssocID="{1E1AA701-B4C9-4712-B99A-CEFBE977A1A3}" presName="rootConnector" presStyleLbl="node2" presStyleIdx="2" presStyleCnt="3"/>
      <dgm:spPr/>
    </dgm:pt>
    <dgm:pt modelId="{A0FCDA1B-36B9-4CF0-918D-E175B1362F3B}" type="pres">
      <dgm:prSet presAssocID="{1E1AA701-B4C9-4712-B99A-CEFBE977A1A3}" presName="hierChild4" presStyleCnt="0"/>
      <dgm:spPr/>
    </dgm:pt>
    <dgm:pt modelId="{BA7E06D0-1F23-4F73-BA39-E1F701BD56F0}" type="pres">
      <dgm:prSet presAssocID="{1E1AA701-B4C9-4712-B99A-CEFBE977A1A3}" presName="hierChild5" presStyleCnt="0"/>
      <dgm:spPr/>
    </dgm:pt>
    <dgm:pt modelId="{69C95B89-E7AC-4C9D-A163-6E99788A6DB9}" type="pres">
      <dgm:prSet presAssocID="{3A76004E-B032-483A-88DC-4144869BC37F}" presName="hierChild3" presStyleCnt="0"/>
      <dgm:spPr/>
    </dgm:pt>
    <dgm:pt modelId="{FDEFA398-081B-4E19-AC44-EF8E57A4A8E1}" type="pres">
      <dgm:prSet presAssocID="{A132742A-3AF0-4C33-8AB8-F13CA5591893}" presName="Name111" presStyleLbl="parChTrans1D2" presStyleIdx="3" presStyleCnt="4"/>
      <dgm:spPr/>
    </dgm:pt>
    <dgm:pt modelId="{016AFAE8-2E8A-4E7E-9481-BAA417F6F524}" type="pres">
      <dgm:prSet presAssocID="{5FC5739C-F0C2-4313-BBD8-BC8012148E18}" presName="hierRoot3" presStyleCnt="0">
        <dgm:presLayoutVars>
          <dgm:hierBranch val="init"/>
        </dgm:presLayoutVars>
      </dgm:prSet>
      <dgm:spPr/>
    </dgm:pt>
    <dgm:pt modelId="{B9112BCC-12B1-45D0-8987-27A962A622A1}" type="pres">
      <dgm:prSet presAssocID="{5FC5739C-F0C2-4313-BBD8-BC8012148E18}" presName="rootComposite3" presStyleCnt="0"/>
      <dgm:spPr/>
    </dgm:pt>
    <dgm:pt modelId="{6BCFDBF6-D4F0-401D-A526-32173278B19C}" type="pres">
      <dgm:prSet presAssocID="{5FC5739C-F0C2-4313-BBD8-BC8012148E18}" presName="rootText3" presStyleLbl="asst1" presStyleIdx="0" presStyleCnt="1">
        <dgm:presLayoutVars>
          <dgm:chPref val="3"/>
        </dgm:presLayoutVars>
      </dgm:prSet>
      <dgm:spPr/>
    </dgm:pt>
    <dgm:pt modelId="{FABC1DDA-2BAE-47B3-9FFC-E250D0EF4E51}" type="pres">
      <dgm:prSet presAssocID="{5FC5739C-F0C2-4313-BBD8-BC8012148E18}" presName="rootConnector3" presStyleLbl="asst1" presStyleIdx="0" presStyleCnt="1"/>
      <dgm:spPr/>
    </dgm:pt>
    <dgm:pt modelId="{D9572B7B-FB16-4B0A-8A23-89FC132EC696}" type="pres">
      <dgm:prSet presAssocID="{5FC5739C-F0C2-4313-BBD8-BC8012148E18}" presName="hierChild6" presStyleCnt="0"/>
      <dgm:spPr/>
    </dgm:pt>
    <dgm:pt modelId="{96AD5A40-675A-4D68-84D2-13EBE2070B1B}" type="pres">
      <dgm:prSet presAssocID="{5FC5739C-F0C2-4313-BBD8-BC8012148E18}" presName="hierChild7" presStyleCnt="0"/>
      <dgm:spPr/>
    </dgm:pt>
  </dgm:ptLst>
  <dgm:cxnLst>
    <dgm:cxn modelId="{D982931F-722E-40DE-AC6D-AC7F074AA856}" type="presOf" srcId="{150BAB83-B00A-4F84-BD75-EAC0A7BC9A09}" destId="{7C4C45F3-3D7E-4896-BD67-545FBAC5CAFD}" srcOrd="0" destOrd="0" presId="urn:microsoft.com/office/officeart/2005/8/layout/orgChart1"/>
    <dgm:cxn modelId="{E62D2D22-AB0E-4529-9420-18AD4282630D}" srcId="{3A76004E-B032-483A-88DC-4144869BC37F}" destId="{55787B03-CA6A-4F62-8D3B-B3D4BA6BB643}" srcOrd="2" destOrd="0" parTransId="{ECC2B09D-AA37-4EDF-96FD-B779BEC5A409}" sibTransId="{A653BF70-E773-4EA8-8E2E-7C23CE98E9AA}"/>
    <dgm:cxn modelId="{23396C25-D2C0-48E5-9AAA-4C78AD9D3F01}" type="presOf" srcId="{5FC5739C-F0C2-4313-BBD8-BC8012148E18}" destId="{FABC1DDA-2BAE-47B3-9FFC-E250D0EF4E51}" srcOrd="1" destOrd="0" presId="urn:microsoft.com/office/officeart/2005/8/layout/orgChart1"/>
    <dgm:cxn modelId="{BCDEF926-04C6-446E-AD19-7B6093CFD779}" type="presOf" srcId="{3A76004E-B032-483A-88DC-4144869BC37F}" destId="{39733131-6584-439A-9189-98C23F7C60BE}" srcOrd="1" destOrd="0" presId="urn:microsoft.com/office/officeart/2005/8/layout/orgChart1"/>
    <dgm:cxn modelId="{5263BC28-55B4-4F1A-935C-BF937B3C1B39}" type="presOf" srcId="{ECC2B09D-AA37-4EDF-96FD-B779BEC5A409}" destId="{1E66B28E-EE98-42E1-8D0C-67DB60CCB4D4}" srcOrd="0" destOrd="0" presId="urn:microsoft.com/office/officeart/2005/8/layout/orgChart1"/>
    <dgm:cxn modelId="{CD0D4429-54BF-4843-B2C6-DAAC05B72BB1}" type="presOf" srcId="{55787B03-CA6A-4F62-8D3B-B3D4BA6BB643}" destId="{CC614BDD-CD2C-4804-A366-69A7269266E3}" srcOrd="1" destOrd="0" presId="urn:microsoft.com/office/officeart/2005/8/layout/orgChart1"/>
    <dgm:cxn modelId="{83584C29-9FD8-4AF1-9653-F3DFA3610BD9}" srcId="{D5DD2BAD-6A44-44AB-8351-44226BCEF311}" destId="{3A76004E-B032-483A-88DC-4144869BC37F}" srcOrd="0" destOrd="0" parTransId="{1B5F9B31-6C00-41E0-94CA-1B9228909342}" sibTransId="{3B2E446A-4EF2-4204-9C66-77DBE995448E}"/>
    <dgm:cxn modelId="{C70F3131-0871-4371-89BB-2700A322C7D0}" srcId="{3A76004E-B032-483A-88DC-4144869BC37F}" destId="{5FC5739C-F0C2-4313-BBD8-BC8012148E18}" srcOrd="0" destOrd="0" parTransId="{A132742A-3AF0-4C33-8AB8-F13CA5591893}" sibTransId="{825FF4AF-8843-4526-972A-359A858B7026}"/>
    <dgm:cxn modelId="{5957826A-0536-4B4B-A7A2-4B396A42E9E9}" type="presOf" srcId="{A132742A-3AF0-4C33-8AB8-F13CA5591893}" destId="{FDEFA398-081B-4E19-AC44-EF8E57A4A8E1}" srcOrd="0" destOrd="0" presId="urn:microsoft.com/office/officeart/2005/8/layout/orgChart1"/>
    <dgm:cxn modelId="{97777E6B-5915-4555-A17E-BFA2A5544E13}" type="presOf" srcId="{A453FC61-A8C0-45F5-88D6-5C60476396B4}" destId="{B08148A7-E709-4EEA-9903-34A5282123A3}" srcOrd="0" destOrd="0" presId="urn:microsoft.com/office/officeart/2005/8/layout/orgChart1"/>
    <dgm:cxn modelId="{AD3AA84B-6E17-48AA-90A8-ACA34C0C153B}" type="presOf" srcId="{3A76004E-B032-483A-88DC-4144869BC37F}" destId="{A0758DDC-4BBD-41F5-9BE4-DD46E88FF83F}" srcOrd="0" destOrd="0" presId="urn:microsoft.com/office/officeart/2005/8/layout/orgChart1"/>
    <dgm:cxn modelId="{B7D62482-06FF-4C19-BDFB-751E7B02F0DD}" type="presOf" srcId="{D5DD2BAD-6A44-44AB-8351-44226BCEF311}" destId="{281E7518-BCA0-4963-A411-FC7E7ED38CE0}" srcOrd="0" destOrd="0" presId="urn:microsoft.com/office/officeart/2005/8/layout/orgChart1"/>
    <dgm:cxn modelId="{7CC66591-200A-440D-B8F4-4358A8476BDE}" type="presOf" srcId="{1E1AA701-B4C9-4712-B99A-CEFBE977A1A3}" destId="{602BAEA9-B075-4B46-991F-7C9ABFB94DF0}" srcOrd="0" destOrd="0" presId="urn:microsoft.com/office/officeart/2005/8/layout/orgChart1"/>
    <dgm:cxn modelId="{4FAF2599-94FC-4C10-86DE-564F3D31153C}" type="presOf" srcId="{5FC5739C-F0C2-4313-BBD8-BC8012148E18}" destId="{6BCFDBF6-D4F0-401D-A526-32173278B19C}" srcOrd="0" destOrd="0" presId="urn:microsoft.com/office/officeart/2005/8/layout/orgChart1"/>
    <dgm:cxn modelId="{7DA6BB9A-79DE-48F6-B5EE-33BEA36D11B3}" type="presOf" srcId="{55787B03-CA6A-4F62-8D3B-B3D4BA6BB643}" destId="{FEB18213-9042-4664-9EC5-6A45E7DD38E9}" srcOrd="0" destOrd="0" presId="urn:microsoft.com/office/officeart/2005/8/layout/orgChart1"/>
    <dgm:cxn modelId="{401D96A2-4054-40C0-AC24-DDE42C9E5DA2}" srcId="{3A76004E-B032-483A-88DC-4144869BC37F}" destId="{D9F7F4B4-3C83-41DE-8F4B-C9F119E5EBBA}" srcOrd="1" destOrd="0" parTransId="{150BAB83-B00A-4F84-BD75-EAC0A7BC9A09}" sibTransId="{445BDFDB-DFAF-48B6-863D-0FB7CBFE46FB}"/>
    <dgm:cxn modelId="{9F9B3BAC-4B00-4F53-B064-1826170394FA}" type="presOf" srcId="{D9F7F4B4-3C83-41DE-8F4B-C9F119E5EBBA}" destId="{9D3BF82F-270C-4EAF-B564-F831F85EABD9}" srcOrd="0" destOrd="0" presId="urn:microsoft.com/office/officeart/2005/8/layout/orgChart1"/>
    <dgm:cxn modelId="{957E23C1-436D-4B36-A1CB-D52B96FE4162}" type="presOf" srcId="{1E1AA701-B4C9-4712-B99A-CEFBE977A1A3}" destId="{DA7C89E7-3EFD-4ACC-B5D3-024B5C8BD0B1}" srcOrd="1" destOrd="0" presId="urn:microsoft.com/office/officeart/2005/8/layout/orgChart1"/>
    <dgm:cxn modelId="{7C0651C5-0E17-47D5-B99E-533AD0E7FA28}" srcId="{3A76004E-B032-483A-88DC-4144869BC37F}" destId="{1E1AA701-B4C9-4712-B99A-CEFBE977A1A3}" srcOrd="3" destOrd="0" parTransId="{A453FC61-A8C0-45F5-88D6-5C60476396B4}" sibTransId="{1317CB89-1893-4346-98D8-2219ADEEF068}"/>
    <dgm:cxn modelId="{6837F8D5-E0E5-44D1-8834-034D238831DB}" type="presOf" srcId="{D9F7F4B4-3C83-41DE-8F4B-C9F119E5EBBA}" destId="{910603C8-4F65-41D6-9F18-CA5D6D72AB53}" srcOrd="1" destOrd="0" presId="urn:microsoft.com/office/officeart/2005/8/layout/orgChart1"/>
    <dgm:cxn modelId="{CA820FD4-BEB8-4638-8802-AD9602EC5F83}" type="presParOf" srcId="{281E7518-BCA0-4963-A411-FC7E7ED38CE0}" destId="{972079E1-D2D5-42CB-9D2A-6D75572AC561}" srcOrd="0" destOrd="0" presId="urn:microsoft.com/office/officeart/2005/8/layout/orgChart1"/>
    <dgm:cxn modelId="{BB3A4185-3099-473B-87AC-9EC3CFA51740}" type="presParOf" srcId="{972079E1-D2D5-42CB-9D2A-6D75572AC561}" destId="{B2E0E1C1-3242-4387-A3D6-E2584BB002D8}" srcOrd="0" destOrd="0" presId="urn:microsoft.com/office/officeart/2005/8/layout/orgChart1"/>
    <dgm:cxn modelId="{03225B33-61AA-430C-A266-A1770601AEC9}" type="presParOf" srcId="{B2E0E1C1-3242-4387-A3D6-E2584BB002D8}" destId="{A0758DDC-4BBD-41F5-9BE4-DD46E88FF83F}" srcOrd="0" destOrd="0" presId="urn:microsoft.com/office/officeart/2005/8/layout/orgChart1"/>
    <dgm:cxn modelId="{9477BC71-5181-40D4-B2DC-7C283DA6E875}" type="presParOf" srcId="{B2E0E1C1-3242-4387-A3D6-E2584BB002D8}" destId="{39733131-6584-439A-9189-98C23F7C60BE}" srcOrd="1" destOrd="0" presId="urn:microsoft.com/office/officeart/2005/8/layout/orgChart1"/>
    <dgm:cxn modelId="{C0A914C5-75E4-4B97-8565-F34F6DF68513}" type="presParOf" srcId="{972079E1-D2D5-42CB-9D2A-6D75572AC561}" destId="{93CB00E5-79CC-4026-9B6F-299B36F66C30}" srcOrd="1" destOrd="0" presId="urn:microsoft.com/office/officeart/2005/8/layout/orgChart1"/>
    <dgm:cxn modelId="{05899717-FBC4-4745-AABB-DFEBFE25C4BE}" type="presParOf" srcId="{93CB00E5-79CC-4026-9B6F-299B36F66C30}" destId="{7C4C45F3-3D7E-4896-BD67-545FBAC5CAFD}" srcOrd="0" destOrd="0" presId="urn:microsoft.com/office/officeart/2005/8/layout/orgChart1"/>
    <dgm:cxn modelId="{F7B58EED-2F1C-4193-8611-D2B6E3B01ABC}" type="presParOf" srcId="{93CB00E5-79CC-4026-9B6F-299B36F66C30}" destId="{3B661EC9-BF9C-429B-B245-B10E36A7B98F}" srcOrd="1" destOrd="0" presId="urn:microsoft.com/office/officeart/2005/8/layout/orgChart1"/>
    <dgm:cxn modelId="{7DDA2547-16E3-4316-9356-8BA749C67167}" type="presParOf" srcId="{3B661EC9-BF9C-429B-B245-B10E36A7B98F}" destId="{A6F11EB9-0D88-44DC-A52C-95CDA4FEDB9D}" srcOrd="0" destOrd="0" presId="urn:microsoft.com/office/officeart/2005/8/layout/orgChart1"/>
    <dgm:cxn modelId="{D71A0EA2-70B5-473A-BE4F-8DE5ADF30C33}" type="presParOf" srcId="{A6F11EB9-0D88-44DC-A52C-95CDA4FEDB9D}" destId="{9D3BF82F-270C-4EAF-B564-F831F85EABD9}" srcOrd="0" destOrd="0" presId="urn:microsoft.com/office/officeart/2005/8/layout/orgChart1"/>
    <dgm:cxn modelId="{E2F114DE-2EED-4451-AE56-4B8F0EC58928}" type="presParOf" srcId="{A6F11EB9-0D88-44DC-A52C-95CDA4FEDB9D}" destId="{910603C8-4F65-41D6-9F18-CA5D6D72AB53}" srcOrd="1" destOrd="0" presId="urn:microsoft.com/office/officeart/2005/8/layout/orgChart1"/>
    <dgm:cxn modelId="{48220A18-51FC-44F2-AFA5-C4CCD2CC6BDE}" type="presParOf" srcId="{3B661EC9-BF9C-429B-B245-B10E36A7B98F}" destId="{658E25DA-1CCF-454D-8B2F-CBBF17903130}" srcOrd="1" destOrd="0" presId="urn:microsoft.com/office/officeart/2005/8/layout/orgChart1"/>
    <dgm:cxn modelId="{3B500C2A-35C3-4B84-9FB6-B097CA3AA8BF}" type="presParOf" srcId="{3B661EC9-BF9C-429B-B245-B10E36A7B98F}" destId="{748002BF-5A80-4059-A67A-4D243418829A}" srcOrd="2" destOrd="0" presId="urn:microsoft.com/office/officeart/2005/8/layout/orgChart1"/>
    <dgm:cxn modelId="{3CF89C3F-8288-4B3D-9D87-7F598EAA922D}" type="presParOf" srcId="{93CB00E5-79CC-4026-9B6F-299B36F66C30}" destId="{1E66B28E-EE98-42E1-8D0C-67DB60CCB4D4}" srcOrd="2" destOrd="0" presId="urn:microsoft.com/office/officeart/2005/8/layout/orgChart1"/>
    <dgm:cxn modelId="{9441A258-F936-40B7-8E73-7426309A6842}" type="presParOf" srcId="{93CB00E5-79CC-4026-9B6F-299B36F66C30}" destId="{DAF46852-0777-474E-823B-C945B6008F91}" srcOrd="3" destOrd="0" presId="urn:microsoft.com/office/officeart/2005/8/layout/orgChart1"/>
    <dgm:cxn modelId="{EB2DB351-1944-49A8-8153-8543124BDC83}" type="presParOf" srcId="{DAF46852-0777-474E-823B-C945B6008F91}" destId="{FD81F646-EE05-4B06-90EE-91BF1557D589}" srcOrd="0" destOrd="0" presId="urn:microsoft.com/office/officeart/2005/8/layout/orgChart1"/>
    <dgm:cxn modelId="{CFE74033-B46B-485F-AC8A-0B6DB889B62A}" type="presParOf" srcId="{FD81F646-EE05-4B06-90EE-91BF1557D589}" destId="{FEB18213-9042-4664-9EC5-6A45E7DD38E9}" srcOrd="0" destOrd="0" presId="urn:microsoft.com/office/officeart/2005/8/layout/orgChart1"/>
    <dgm:cxn modelId="{915C8D5E-9807-4556-96FB-DA599311152C}" type="presParOf" srcId="{FD81F646-EE05-4B06-90EE-91BF1557D589}" destId="{CC614BDD-CD2C-4804-A366-69A7269266E3}" srcOrd="1" destOrd="0" presId="urn:microsoft.com/office/officeart/2005/8/layout/orgChart1"/>
    <dgm:cxn modelId="{36099850-D20F-438B-A5A9-510F909357C1}" type="presParOf" srcId="{DAF46852-0777-474E-823B-C945B6008F91}" destId="{0A0933E5-7EDF-4218-A728-750E2DB21E43}" srcOrd="1" destOrd="0" presId="urn:microsoft.com/office/officeart/2005/8/layout/orgChart1"/>
    <dgm:cxn modelId="{137171F7-486E-4346-A685-8C4A5A9AD63B}" type="presParOf" srcId="{DAF46852-0777-474E-823B-C945B6008F91}" destId="{1457D6C4-DB4D-4A0B-91E0-412B8CA8500E}" srcOrd="2" destOrd="0" presId="urn:microsoft.com/office/officeart/2005/8/layout/orgChart1"/>
    <dgm:cxn modelId="{09D6F625-C80F-4D56-B886-33CF2B15624C}" type="presParOf" srcId="{93CB00E5-79CC-4026-9B6F-299B36F66C30}" destId="{B08148A7-E709-4EEA-9903-34A5282123A3}" srcOrd="4" destOrd="0" presId="urn:microsoft.com/office/officeart/2005/8/layout/orgChart1"/>
    <dgm:cxn modelId="{0E4DB05D-7FA0-411B-A38B-D7AC46C01EA6}" type="presParOf" srcId="{93CB00E5-79CC-4026-9B6F-299B36F66C30}" destId="{6347771E-A04B-4C08-A6F2-C674CAEFD456}" srcOrd="5" destOrd="0" presId="urn:microsoft.com/office/officeart/2005/8/layout/orgChart1"/>
    <dgm:cxn modelId="{918F0456-6DFC-418B-8ACD-DC73500B766B}" type="presParOf" srcId="{6347771E-A04B-4C08-A6F2-C674CAEFD456}" destId="{ED9AA401-3E81-40AF-BC96-FBA658641B8B}" srcOrd="0" destOrd="0" presId="urn:microsoft.com/office/officeart/2005/8/layout/orgChart1"/>
    <dgm:cxn modelId="{7BEEFFE8-B144-4A55-9399-2EB121A211C5}" type="presParOf" srcId="{ED9AA401-3E81-40AF-BC96-FBA658641B8B}" destId="{602BAEA9-B075-4B46-991F-7C9ABFB94DF0}" srcOrd="0" destOrd="0" presId="urn:microsoft.com/office/officeart/2005/8/layout/orgChart1"/>
    <dgm:cxn modelId="{67915F0F-0242-40E0-ADEB-4383CA4A1DC9}" type="presParOf" srcId="{ED9AA401-3E81-40AF-BC96-FBA658641B8B}" destId="{DA7C89E7-3EFD-4ACC-B5D3-024B5C8BD0B1}" srcOrd="1" destOrd="0" presId="urn:microsoft.com/office/officeart/2005/8/layout/orgChart1"/>
    <dgm:cxn modelId="{FCE47B80-A9D6-4A5D-9029-CCB623A32514}" type="presParOf" srcId="{6347771E-A04B-4C08-A6F2-C674CAEFD456}" destId="{A0FCDA1B-36B9-4CF0-918D-E175B1362F3B}" srcOrd="1" destOrd="0" presId="urn:microsoft.com/office/officeart/2005/8/layout/orgChart1"/>
    <dgm:cxn modelId="{467AF68E-D090-4391-AC48-FC45E47EB553}" type="presParOf" srcId="{6347771E-A04B-4C08-A6F2-C674CAEFD456}" destId="{BA7E06D0-1F23-4F73-BA39-E1F701BD56F0}" srcOrd="2" destOrd="0" presId="urn:microsoft.com/office/officeart/2005/8/layout/orgChart1"/>
    <dgm:cxn modelId="{4BC5AA04-E4EB-459E-8BB1-1482EC1F6448}" type="presParOf" srcId="{972079E1-D2D5-42CB-9D2A-6D75572AC561}" destId="{69C95B89-E7AC-4C9D-A163-6E99788A6DB9}" srcOrd="2" destOrd="0" presId="urn:microsoft.com/office/officeart/2005/8/layout/orgChart1"/>
    <dgm:cxn modelId="{ACDA3703-0353-42EA-895B-C8353E47C02A}" type="presParOf" srcId="{69C95B89-E7AC-4C9D-A163-6E99788A6DB9}" destId="{FDEFA398-081B-4E19-AC44-EF8E57A4A8E1}" srcOrd="0" destOrd="0" presId="urn:microsoft.com/office/officeart/2005/8/layout/orgChart1"/>
    <dgm:cxn modelId="{F0850397-5BD7-40DE-A79E-9F529CE3BAE5}" type="presParOf" srcId="{69C95B89-E7AC-4C9D-A163-6E99788A6DB9}" destId="{016AFAE8-2E8A-4E7E-9481-BAA417F6F524}" srcOrd="1" destOrd="0" presId="urn:microsoft.com/office/officeart/2005/8/layout/orgChart1"/>
    <dgm:cxn modelId="{CDBE3809-75DC-400D-AC7F-44CABDD6EC59}" type="presParOf" srcId="{016AFAE8-2E8A-4E7E-9481-BAA417F6F524}" destId="{B9112BCC-12B1-45D0-8987-27A962A622A1}" srcOrd="0" destOrd="0" presId="urn:microsoft.com/office/officeart/2005/8/layout/orgChart1"/>
    <dgm:cxn modelId="{14B306B4-AE98-4882-AC46-2CC2A5A0F61C}" type="presParOf" srcId="{B9112BCC-12B1-45D0-8987-27A962A622A1}" destId="{6BCFDBF6-D4F0-401D-A526-32173278B19C}" srcOrd="0" destOrd="0" presId="urn:microsoft.com/office/officeart/2005/8/layout/orgChart1"/>
    <dgm:cxn modelId="{BDABDE32-E1F1-4526-BD16-628B391EC0F7}" type="presParOf" srcId="{B9112BCC-12B1-45D0-8987-27A962A622A1}" destId="{FABC1DDA-2BAE-47B3-9FFC-E250D0EF4E51}" srcOrd="1" destOrd="0" presId="urn:microsoft.com/office/officeart/2005/8/layout/orgChart1"/>
    <dgm:cxn modelId="{D05556F9-BFF7-4F74-A1EF-ECCFB78BE531}" type="presParOf" srcId="{016AFAE8-2E8A-4E7E-9481-BAA417F6F524}" destId="{D9572B7B-FB16-4B0A-8A23-89FC132EC696}" srcOrd="1" destOrd="0" presId="urn:microsoft.com/office/officeart/2005/8/layout/orgChart1"/>
    <dgm:cxn modelId="{741C2E9D-3E1E-40CC-99C5-BC6B4017AEFE}" type="presParOf" srcId="{016AFAE8-2E8A-4E7E-9481-BAA417F6F524}" destId="{96AD5A40-675A-4D68-84D2-13EBE2070B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EFA398-081B-4E19-AC44-EF8E57A4A8E1}">
      <dsp:nvSpPr>
        <dsp:cNvPr id="0" name=""/>
        <dsp:cNvSpPr/>
      </dsp:nvSpPr>
      <dsp:spPr>
        <a:xfrm>
          <a:off x="3814489" y="1616240"/>
          <a:ext cx="249510" cy="1093092"/>
        </a:xfrm>
        <a:custGeom>
          <a:avLst/>
          <a:gdLst/>
          <a:ahLst/>
          <a:cxnLst/>
          <a:rect l="0" t="0" r="0" b="0"/>
          <a:pathLst>
            <a:path>
              <a:moveTo>
                <a:pt x="249510" y="0"/>
              </a:moveTo>
              <a:lnTo>
                <a:pt x="249510" y="1093092"/>
              </a:lnTo>
              <a:lnTo>
                <a:pt x="0" y="10930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148A7-E709-4EEA-9903-34A5282123A3}">
      <dsp:nvSpPr>
        <dsp:cNvPr id="0" name=""/>
        <dsp:cNvSpPr/>
      </dsp:nvSpPr>
      <dsp:spPr>
        <a:xfrm>
          <a:off x="4064000" y="1616240"/>
          <a:ext cx="2875309" cy="2186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6675"/>
              </a:lnTo>
              <a:lnTo>
                <a:pt x="2875309" y="1936675"/>
              </a:lnTo>
              <a:lnTo>
                <a:pt x="2875309" y="21861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66B28E-EE98-42E1-8D0C-67DB60CCB4D4}">
      <dsp:nvSpPr>
        <dsp:cNvPr id="0" name=""/>
        <dsp:cNvSpPr/>
      </dsp:nvSpPr>
      <dsp:spPr>
        <a:xfrm>
          <a:off x="4018280" y="1616240"/>
          <a:ext cx="91440" cy="21861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861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C45F3-3D7E-4896-BD67-545FBAC5CAFD}">
      <dsp:nvSpPr>
        <dsp:cNvPr id="0" name=""/>
        <dsp:cNvSpPr/>
      </dsp:nvSpPr>
      <dsp:spPr>
        <a:xfrm>
          <a:off x="1188690" y="1616240"/>
          <a:ext cx="2875309" cy="2186185"/>
        </a:xfrm>
        <a:custGeom>
          <a:avLst/>
          <a:gdLst/>
          <a:ahLst/>
          <a:cxnLst/>
          <a:rect l="0" t="0" r="0" b="0"/>
          <a:pathLst>
            <a:path>
              <a:moveTo>
                <a:pt x="2875309" y="0"/>
              </a:moveTo>
              <a:lnTo>
                <a:pt x="2875309" y="1936675"/>
              </a:lnTo>
              <a:lnTo>
                <a:pt x="0" y="1936675"/>
              </a:lnTo>
              <a:lnTo>
                <a:pt x="0" y="218618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58DDC-4BBD-41F5-9BE4-DD46E88FF83F}">
      <dsp:nvSpPr>
        <dsp:cNvPr id="0" name=""/>
        <dsp:cNvSpPr/>
      </dsp:nvSpPr>
      <dsp:spPr>
        <a:xfrm>
          <a:off x="2875855" y="428096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代表取締役</a:t>
          </a:r>
        </a:p>
      </dsp:txBody>
      <dsp:txXfrm>
        <a:off x="2875855" y="428096"/>
        <a:ext cx="2376289" cy="1188144"/>
      </dsp:txXfrm>
    </dsp:sp>
    <dsp:sp modelId="{9D3BF82F-270C-4EAF-B564-F831F85EABD9}">
      <dsp:nvSpPr>
        <dsp:cNvPr id="0" name=""/>
        <dsp:cNvSpPr/>
      </dsp:nvSpPr>
      <dsp:spPr>
        <a:xfrm>
          <a:off x="545" y="3802426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営業部</a:t>
          </a:r>
        </a:p>
      </dsp:txBody>
      <dsp:txXfrm>
        <a:off x="545" y="3802426"/>
        <a:ext cx="2376289" cy="1188144"/>
      </dsp:txXfrm>
    </dsp:sp>
    <dsp:sp modelId="{FEB18213-9042-4664-9EC5-6A45E7DD38E9}">
      <dsp:nvSpPr>
        <dsp:cNvPr id="0" name=""/>
        <dsp:cNvSpPr/>
      </dsp:nvSpPr>
      <dsp:spPr>
        <a:xfrm>
          <a:off x="2875855" y="3802426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開発部</a:t>
          </a:r>
        </a:p>
      </dsp:txBody>
      <dsp:txXfrm>
        <a:off x="2875855" y="3802426"/>
        <a:ext cx="2376289" cy="1188144"/>
      </dsp:txXfrm>
    </dsp:sp>
    <dsp:sp modelId="{602BAEA9-B075-4B46-991F-7C9ABFB94DF0}">
      <dsp:nvSpPr>
        <dsp:cNvPr id="0" name=""/>
        <dsp:cNvSpPr/>
      </dsp:nvSpPr>
      <dsp:spPr>
        <a:xfrm>
          <a:off x="5751165" y="3802426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マーケティング部</a:t>
          </a:r>
        </a:p>
      </dsp:txBody>
      <dsp:txXfrm>
        <a:off x="5751165" y="3802426"/>
        <a:ext cx="2376289" cy="1188144"/>
      </dsp:txXfrm>
    </dsp:sp>
    <dsp:sp modelId="{6BCFDBF6-D4F0-401D-A526-32173278B19C}">
      <dsp:nvSpPr>
        <dsp:cNvPr id="0" name=""/>
        <dsp:cNvSpPr/>
      </dsp:nvSpPr>
      <dsp:spPr>
        <a:xfrm>
          <a:off x="1438200" y="2115261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秘書室</a:t>
          </a:r>
        </a:p>
      </dsp:txBody>
      <dsp:txXfrm>
        <a:off x="1438200" y="2115261"/>
        <a:ext cx="2376289" cy="1188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44A9E5-5D68-7A27-A166-D600AB8D9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FC1690A-B95B-3AFD-E517-D0F1FFED5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D96FDC-ECB6-EECB-83E4-71D0D5595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ABB777-328F-2B68-0957-657E188B4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AC38C5-CAC5-A40A-D494-8BE054B8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6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96F219-C03A-A194-DC36-7576920B9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745665B-E265-708A-44AA-B2D4F3B3E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41E284-C2A7-DFC4-1861-A23924608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753A32-9AD8-D5E9-98DB-F331BA9E4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C9CF1B-FBAB-007D-54A2-C7D5A6D0F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94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45049BA-F926-592C-D23F-BA669BD43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7CD2DB-22E2-32C5-EBF9-85822FE96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F3B104-0378-98E6-9324-CDA29D48F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CEAFD-7F6A-47D9-CB1E-8872A9E33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CFD052-4528-1D8D-4C2F-D572ABEC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6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BF2AFC-8DE8-6CAA-8062-A1F051AD4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B42F76-0108-3344-8ACE-11E49C85D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ABB8D0-3890-8BAE-AACA-7B370402F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DC4A86-9568-DE0E-F40B-AE78FE87B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EB1099-C55A-7B42-CC11-DE99438BE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2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7775B6-5EB6-DCE8-5FD8-A8E596388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8D1339-69C2-A50E-69D6-9D99CBD71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126175-D64F-2588-BC2C-A1D88020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B9EC77-E949-7F08-B99C-0C3FE6215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6E7173-6895-E662-F000-EE88F85F3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26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383A03-D949-AA15-9623-D2658C45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B95BB-F35E-ECEE-7C22-D51DA817D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93B17-9FEB-B2D2-C579-C8832E970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004AED-0F04-041D-F19A-6E136F476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479E8C-1B9C-3555-53AB-B067197D2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1EEFEBD-E89A-39D8-DB78-1006C77F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2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12E0A-E2C2-6635-4865-187D79FA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2143AD-0FFA-E451-1841-0FAA3237E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DF3B83-011E-2D30-E9B2-BEEFA6FC5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51E492D-F366-FB61-582F-30F96D5B3B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37B3B8-AAF1-C64D-143F-659F4904D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D26E404-7087-47BA-31E9-087301ADB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50E3A42-C445-576E-FB19-120380E5B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927F6C8-AE54-C49E-B947-7FE72CD8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28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922C24-569E-2E57-9591-4DDFBD580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FDA3BD-BA80-3830-9DA7-FA37E3DE3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782DB5E-B685-4567-1E0F-EE2F385F2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A976F84-6907-FBDF-25CC-FEA20C1AE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9D48D7-1FBF-A444-A6F5-21E92F89E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EA1516-C1BA-8C8A-A9BC-31C7677D4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6E4E34-26B5-C1D2-9CAE-3E915171C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59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ABBA86-92F4-E158-9259-EAC83AC0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9174DC-A2C1-88BE-91A8-6672BCF14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10652A-3E94-92B0-BBB9-9435719CB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4304A2-13BE-D07A-F96E-1FBBFB14F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DD0FAE-7615-2154-B76E-F06AFD4F1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A9F395-6874-AD2A-810A-EB89EFD30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513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350E3A-0212-B3C1-F373-C7A814F0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5AF1509-E42F-EE02-C130-7DDD12E4D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D0BF7E-2123-D46D-C7D7-615AF6078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A0ADFBD-0AF3-86F0-A0BC-40F633BE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59D4F5-CAAD-5C6B-CB5A-3D082DBF8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1AFFF4-FEC7-E7B1-2430-F66D0EF7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10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C7FBFB5-666D-3E78-7A5E-B3C17BB01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9E32DC-52D2-8000-31AA-FD3FAE6AE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E3C48B-CE36-F79C-E5D0-08A225A4F2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F3C478-2EA8-4BDA-B003-023917024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1E7253-CBAE-8170-3221-DDEAFE726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26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E8B7ADF2-6194-5F6B-37D3-2243E6C81D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822639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796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6</Words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2023-08-08T00:28:47Z</dcterms:created>
  <dcterms:modified xsi:type="dcterms:W3CDTF">2023-09-19T12:01:40Z</dcterms:modified>
</cp:coreProperties>
</file>