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B4F0"/>
    <a:srgbClr val="FFFFFF"/>
    <a:srgbClr val="20B3F0"/>
    <a:srgbClr val="09A2FF"/>
    <a:srgbClr val="23ACFF"/>
    <a:srgbClr val="00ABEB"/>
    <a:srgbClr val="00ABEA"/>
    <a:srgbClr val="B74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44A9E5-5D68-7A27-A166-D600AB8D9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FC1690A-B95B-3AFD-E517-D0F1FFED5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D96FDC-ECB6-EECB-83E4-71D0D5595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ABB777-328F-2B68-0957-657E188B4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AC38C5-CAC5-A40A-D494-8BE054B8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6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96F219-C03A-A194-DC36-7576920B9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745665B-E265-708A-44AA-B2D4F3B3E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41E284-C2A7-DFC4-1861-A23924608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753A32-9AD8-D5E9-98DB-F331BA9E4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C9CF1B-FBAB-007D-54A2-C7D5A6D0F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94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45049BA-F926-592C-D23F-BA669BD43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7CD2DB-22E2-32C5-EBF9-85822FE96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F3B104-0378-98E6-9324-CDA29D48F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CEAFD-7F6A-47D9-CB1E-8872A9E33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CFD052-4528-1D8D-4C2F-D572ABEC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6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BF2AFC-8DE8-6CAA-8062-A1F051AD4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B42F76-0108-3344-8ACE-11E49C85D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ABB8D0-3890-8BAE-AACA-7B370402F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DC4A86-9568-DE0E-F40B-AE78FE87B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EB1099-C55A-7B42-CC11-DE99438BE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2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7775B6-5EB6-DCE8-5FD8-A8E596388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8D1339-69C2-A50E-69D6-9D99CBD71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126175-D64F-2588-BC2C-A1D88020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B9EC77-E949-7F08-B99C-0C3FE6215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6E7173-6895-E662-F000-EE88F85F3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26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383A03-D949-AA15-9623-D2658C45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B95BB-F35E-ECEE-7C22-D51DA817D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93B17-9FEB-B2D2-C579-C8832E970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004AED-0F04-041D-F19A-6E136F476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479E8C-1B9C-3555-53AB-B067197D2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1EEFEBD-E89A-39D8-DB78-1006C77F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2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12E0A-E2C2-6635-4865-187D79FA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2143AD-0FFA-E451-1841-0FAA3237E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DF3B83-011E-2D30-E9B2-BEEFA6FC5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51E492D-F366-FB61-582F-30F96D5B3B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37B3B8-AAF1-C64D-143F-659F4904D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D26E404-7087-47BA-31E9-087301ADB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50E3A42-C445-576E-FB19-120380E5B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927F6C8-AE54-C49E-B947-7FE72CD8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28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922C24-569E-2E57-9591-4DDFBD580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FDA3BD-BA80-3830-9DA7-FA37E3DE3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782DB5E-B685-4567-1E0F-EE2F385F2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A976F84-6907-FBDF-25CC-FEA20C1AE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9D48D7-1FBF-A444-A6F5-21E92F89E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EA1516-C1BA-8C8A-A9BC-31C7677D4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6E4E34-26B5-C1D2-9CAE-3E915171C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59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ABBA86-92F4-E158-9259-EAC83AC0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9174DC-A2C1-88BE-91A8-6672BCF14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10652A-3E94-92B0-BBB9-9435719CB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4304A2-13BE-D07A-F96E-1FBBFB14F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DD0FAE-7615-2154-B76E-F06AFD4F1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A9F395-6874-AD2A-810A-EB89EFD30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513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350E3A-0212-B3C1-F373-C7A814F0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5AF1509-E42F-EE02-C130-7DDD12E4D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D0BF7E-2123-D46D-C7D7-615AF6078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A0ADFBD-0AF3-86F0-A0BC-40F633BE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59D4F5-CAAD-5C6B-CB5A-3D082DBF8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1AFFF4-FEC7-E7B1-2430-F66D0EF7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10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C7FBFB5-666D-3E78-7A5E-B3C17BB01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9E32DC-52D2-8000-31AA-FD3FAE6AE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E3C48B-CE36-F79C-E5D0-08A225A4F2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F3C478-2EA8-4BDA-B003-023917024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1E7253-CBAE-8170-3221-DDEAFE726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26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矢印: 右 13">
            <a:extLst>
              <a:ext uri="{FF2B5EF4-FFF2-40B4-BE49-F238E27FC236}">
                <a16:creationId xmlns:a16="http://schemas.microsoft.com/office/drawing/2014/main" id="{DFAB396F-7BE6-8AAF-DBF6-303D051D8F25}"/>
              </a:ext>
            </a:extLst>
          </p:cNvPr>
          <p:cNvSpPr/>
          <p:nvPr/>
        </p:nvSpPr>
        <p:spPr>
          <a:xfrm>
            <a:off x="4500372" y="2795134"/>
            <a:ext cx="573024" cy="609600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9C6AAD79-54E0-9319-620D-9F2209E22199}"/>
              </a:ext>
            </a:extLst>
          </p:cNvPr>
          <p:cNvSpPr>
            <a:spLocks/>
          </p:cNvSpPr>
          <p:nvPr/>
        </p:nvSpPr>
        <p:spPr>
          <a:xfrm>
            <a:off x="2793492" y="2465950"/>
            <a:ext cx="1804416" cy="1219200"/>
          </a:xfrm>
          <a:prstGeom prst="roundRect">
            <a:avLst/>
          </a:prstGeom>
          <a:solidFill>
            <a:srgbClr val="FFC000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186E4F07-948E-4B1D-FBF9-7FA7636B26B9}"/>
              </a:ext>
            </a:extLst>
          </p:cNvPr>
          <p:cNvSpPr/>
          <p:nvPr/>
        </p:nvSpPr>
        <p:spPr>
          <a:xfrm>
            <a:off x="4963668" y="2465950"/>
            <a:ext cx="1804416" cy="1219200"/>
          </a:xfrm>
          <a:prstGeom prst="roundRect">
            <a:avLst/>
          </a:prstGeom>
          <a:solidFill>
            <a:srgbClr val="FFC000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矢印: 右 15">
            <a:extLst>
              <a:ext uri="{FF2B5EF4-FFF2-40B4-BE49-F238E27FC236}">
                <a16:creationId xmlns:a16="http://schemas.microsoft.com/office/drawing/2014/main" id="{3F5A2D21-F79C-784C-981A-3459FABA4D01}"/>
              </a:ext>
            </a:extLst>
          </p:cNvPr>
          <p:cNvSpPr/>
          <p:nvPr/>
        </p:nvSpPr>
        <p:spPr>
          <a:xfrm>
            <a:off x="6652260" y="2795134"/>
            <a:ext cx="573024" cy="609600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136EDDE5-AE06-862E-C24D-DD465BAF89CE}"/>
              </a:ext>
            </a:extLst>
          </p:cNvPr>
          <p:cNvSpPr/>
          <p:nvPr/>
        </p:nvSpPr>
        <p:spPr>
          <a:xfrm>
            <a:off x="7133844" y="2465950"/>
            <a:ext cx="1804416" cy="1219200"/>
          </a:xfrm>
          <a:prstGeom prst="roundRect">
            <a:avLst/>
          </a:prstGeom>
          <a:solidFill>
            <a:srgbClr val="FFC000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535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0</Words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2023-08-08T00:28:47Z</dcterms:created>
  <dcterms:modified xsi:type="dcterms:W3CDTF">2023-09-19T11:59:47Z</dcterms:modified>
</cp:coreProperties>
</file>