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4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年齢別会員の割合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9-4081-9812-841E0073BF55}"/>
              </c:ext>
            </c:extLst>
          </c:dPt>
          <c:dPt>
            <c:idx val="1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9-4081-9812-841E0073BF55}"/>
              </c:ext>
            </c:extLst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86C5-4D28-B937-34D025F4B297}"/>
              </c:ext>
            </c:extLst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C5-4D28-B937-34D025F4B297}"/>
              </c:ext>
            </c:extLst>
          </c:dPt>
          <c:dPt>
            <c:idx val="4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D29-4081-9812-841E0073BF55}"/>
              </c:ext>
            </c:extLst>
          </c:dPt>
          <c:dPt>
            <c:idx val="5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D29-4081-9812-841E0073BF55}"/>
              </c:ext>
            </c:extLst>
          </c:dPt>
          <c:dPt>
            <c:idx val="6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D29-4081-9812-841E0073BF55}"/>
              </c:ext>
            </c:extLst>
          </c:dPt>
          <c:dPt>
            <c:idx val="7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D29-4081-9812-841E0073BF55}"/>
              </c:ext>
            </c:extLst>
          </c:dPt>
          <c:dLbls>
            <c:dLbl>
              <c:idx val="2"/>
              <c:layout>
                <c:manualLayout>
                  <c:x val="-5.6772970268348565E-2"/>
                  <c:y val="-0.14384724882323552"/>
                </c:manualLayout>
              </c:layout>
              <c:tx>
                <c:rich>
                  <a:bodyPr/>
                  <a:lstStyle/>
                  <a:p>
                    <a:fld id="{D5FF4C55-9C44-40EB-AA1D-1547B2523B3A}" type="CATEGORYNAME">
                      <a:rPr lang="ja-JP" altLang="en-US" baseline="0">
                        <a:solidFill>
                          <a:schemeClr val="bg1"/>
                        </a:solidFill>
                      </a:rPr>
                      <a:pPr/>
                      <a:t>[分類名]</a:t>
                    </a:fld>
                    <a:r>
                      <a:rPr lang="ja-JP" altLang="en-US" baseline="0" dirty="0">
                        <a:solidFill>
                          <a:schemeClr val="bg1"/>
                        </a:solidFill>
                      </a:rPr>
                      <a:t>
</a:t>
                    </a:r>
                    <a:fld id="{DBE755E6-58D8-4AB2-9F54-E21C82337A3C}" type="PERCENTAGE">
                      <a:rPr lang="en-US" altLang="ja-JP" baseline="0">
                        <a:solidFill>
                          <a:schemeClr val="bg1"/>
                        </a:solidFill>
                      </a:rPr>
                      <a:pPr/>
                      <a:t>[パーセンテージ]</a:t>
                    </a:fld>
                    <a:endParaRPr lang="ja-JP" alt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86C5-4D28-B937-34D025F4B297}"/>
                </c:ext>
              </c:extLst>
            </c:dLbl>
            <c:dLbl>
              <c:idx val="3"/>
              <c:layout>
                <c:manualLayout>
                  <c:x val="6.0516097695145911E-2"/>
                  <c:y val="-5.0447931188062158E-2"/>
                </c:manualLayout>
              </c:layout>
              <c:tx>
                <c:rich>
                  <a:bodyPr/>
                  <a:lstStyle/>
                  <a:p>
                    <a:fld id="{E3D1BD6E-C06B-4D16-81B0-63E534E5C8D3}" type="CATEGORYNAME">
                      <a:rPr lang="ja-JP" altLang="en-US" baseline="0" dirty="0">
                        <a:solidFill>
                          <a:schemeClr val="bg1"/>
                        </a:solidFill>
                      </a:rPr>
                      <a:pPr/>
                      <a:t>[分類名]</a:t>
                    </a:fld>
                    <a:r>
                      <a:rPr lang="ja-JP" altLang="en-US" baseline="0" dirty="0">
                        <a:solidFill>
                          <a:schemeClr val="bg1"/>
                        </a:solidFill>
                      </a:rPr>
                      <a:t>
</a:t>
                    </a:r>
                    <a:fld id="{88F44325-1D32-4558-A88B-C3DF49521CFB}" type="PERCENTAGE">
                      <a:rPr lang="en-US" altLang="ja-JP" baseline="0" dirty="0">
                        <a:solidFill>
                          <a:schemeClr val="bg1"/>
                        </a:solidFill>
                      </a:rPr>
                      <a:pPr/>
                      <a:t>[パーセンテージ]</a:t>
                    </a:fld>
                    <a:endParaRPr lang="ja-JP" alt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86C5-4D28-B937-34D025F4B2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8"/>
                <c:pt idx="0">
                  <c:v>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</c:v>
                </c:pt>
                <c:pt idx="1">
                  <c:v>15</c:v>
                </c:pt>
                <c:pt idx="2">
                  <c:v>36</c:v>
                </c:pt>
                <c:pt idx="3">
                  <c:v>24</c:v>
                </c:pt>
                <c:pt idx="4">
                  <c:v>8</c:v>
                </c:pt>
                <c:pt idx="5">
                  <c:v>6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5-4D28-B937-34D025F4B29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71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0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83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59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13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13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6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26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56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05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760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B76F0EE-9F53-2538-C13E-5D408C60FF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316032"/>
              </p:ext>
            </p:extLst>
          </p:nvPr>
        </p:nvGraphicFramePr>
        <p:xfrm>
          <a:off x="681037" y="1253331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232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479</TotalTime>
  <Words>6</Words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2023-08-07T04:03:46Z</dcterms:created>
  <dcterms:modified xsi:type="dcterms:W3CDTF">2023-09-19T11:52:17Z</dcterms:modified>
</cp:coreProperties>
</file>