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機内食選択の割合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C41-471E-920B-B78A805FCFF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C41-471E-920B-B78A805FCFF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C41-471E-920B-B78A805FCFF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C41-471E-920B-B78A805FCFF6}"/>
              </c:ext>
            </c:extLst>
          </c:dPt>
          <c:cat>
            <c:strRef>
              <c:f>Sheet1!$A$2:$A$5</c:f>
              <c:strCache>
                <c:ptCount val="4"/>
                <c:pt idx="0">
                  <c:v>和食（肉）</c:v>
                </c:pt>
                <c:pt idx="1">
                  <c:v>和食（魚）</c:v>
                </c:pt>
                <c:pt idx="2">
                  <c:v>洋食（肉）</c:v>
                </c:pt>
                <c:pt idx="3">
                  <c:v>洋食（魚）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21</c:v>
                </c:pt>
                <c:pt idx="2">
                  <c:v>26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4-43B5-8C45-4C3AEAFF6B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機内食選択の割合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C41-471E-920B-B78A805FCFF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C41-471E-920B-B78A805FCFF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C41-471E-920B-B78A805FCFF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C41-471E-920B-B78A805FCFF6}"/>
              </c:ext>
            </c:extLst>
          </c:dPt>
          <c:dLbls>
            <c:dLbl>
              <c:idx val="1"/>
              <c:layout>
                <c:manualLayout>
                  <c:x val="0"/>
                  <c:y val="-2.303263419985493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41-471E-920B-B78A805FCFF6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和食（肉）</c:v>
                </c:pt>
                <c:pt idx="1">
                  <c:v>和食（魚）</c:v>
                </c:pt>
                <c:pt idx="2">
                  <c:v>洋食（肉）</c:v>
                </c:pt>
                <c:pt idx="3">
                  <c:v>洋食（魚）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21</c:v>
                </c:pt>
                <c:pt idx="2">
                  <c:v>26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4-43B5-8C45-4C3AEAFF6B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9E1FF8-0620-A241-E6AD-DFAAB4E36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4A5330-63C0-8301-EBF8-DC43F4BDD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F3B970-E685-B776-3F21-F345F931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FAB7FC-7ED4-215E-9129-CCC79B6B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2534D1-B4F5-C4EE-C893-716E1E90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18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A4FDE-0C82-F658-391A-14E0F8DF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AC5DAB-A254-19AC-FE73-B9CC6A29EA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C9D894-13C1-22DC-12BF-09FBD321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520641-D59D-A2B6-2DDB-5012DB0AE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E0FB98-C406-ACE4-CEBC-70770E84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0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A4FC003-8910-163B-C125-ABE3643857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982E6F7-14A7-7A38-69CE-56D4DCBC4C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D982C5-4099-2A35-EA81-3E68D0AD7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7F52D3-418B-0B93-D612-13A7798B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04303C-E4FE-2B18-39DB-59D26867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59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468AB-1FB7-FAA5-6FF7-20465545B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2C7C4A-A326-2AAA-AAD9-0BE1B69B4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7EC885-93EF-CBB8-BE54-0F3661CD9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E1380F-0297-5783-4562-50D920319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E5FB33-A616-888F-5D2C-5DB853E0C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F0FF7-E1B3-2240-A0EA-00715AD0B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4472A4-A06E-20DB-F6E0-924BC4DC1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49A695-450F-835B-6AD4-E4002F627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18694-DBE4-EDDE-EBD9-018DA68B4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31FEE-2939-89B6-B407-CD6F435B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01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CFC15-32F2-0FA2-9D9A-211D2DCBF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1535CE-D010-0246-BBA5-E6F3BC86F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31F1F4-029F-C141-A87A-C533B160C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DFE4D6-AA7E-0833-34A0-4E899CF8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89712-D4B9-DCDA-0993-EF7644442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66D92A-1944-632F-DE9A-493135DC1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15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3DC0-C8B5-9D28-7133-0BD6A7387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74CEAD-43B6-855E-DF62-F8EFAD8CB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8BC5B7-D4E5-94E8-C361-D541D4761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76E077-D1E0-B07F-D3F9-7E4819317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EAFE9B-AF37-369D-BB9F-B8A337A10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B486C22-D723-12A3-75D5-15C8E716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FC9B731-42BB-8F35-F416-79536580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3835A03-42C1-C8DB-CFB2-EF97A6AE3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17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99786-14D6-239D-1D67-806DEC5E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E1CBDF-8B84-6A02-84DF-EF6282D5D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C252BE-DC12-F495-345D-53B0698B5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E80482-F54C-011B-54B5-9E71D2B1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91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4F64DA-F060-AFBE-107D-26121F36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DBAFB8-2DEA-5685-D532-125A4A0E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C3E237-029F-B120-2B46-C5E42AEEF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56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940D9D-F30F-A7FD-05E0-E7F18E59D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4E8C3C-BFBD-D36E-B2E3-2443E7F67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39F2CE2-93AA-A9AF-5F25-D0CC1689B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CB3AC4-612B-7367-3006-9D391320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D83D4C-F993-7CF5-C3E5-ED3C2D83D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3260D4-657C-97B0-E7C7-AAE49C70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12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6A53ED-279F-D553-63B0-E2366498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F92C5F-FCA6-C6B4-697D-216E136D0E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BA9A2EE-3311-255A-8E03-807F3C0C04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3001B6-385F-9233-57D4-1EFBE6FDB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ADF27E-EA58-D257-9E1B-3DBC7D92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D148C7-4526-8F40-B719-DAB99214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24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E89FBF-F492-84A1-F2D7-7587CE5A8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F3F3E2-52B1-EC7A-4F29-A312D0D48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42153-3533-9DD1-3748-BBF471144A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5BA403-06FD-B3B0-A785-9075EFB4F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CDFFDD-2439-D8E0-DB3E-A559E9754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72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A5C153F-20F2-F9B0-FDF2-F7B1B9F39A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8495211"/>
              </p:ext>
            </p:extLst>
          </p:nvPr>
        </p:nvGraphicFramePr>
        <p:xfrm>
          <a:off x="2085975" y="1825625"/>
          <a:ext cx="7467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816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A5C153F-20F2-F9B0-FDF2-F7B1B9F39A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5640563"/>
              </p:ext>
            </p:extLst>
          </p:nvPr>
        </p:nvGraphicFramePr>
        <p:xfrm>
          <a:off x="2085975" y="1457326"/>
          <a:ext cx="7467600" cy="4962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6100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2023-09-19T11:42:11Z</dcterms:created>
  <dcterms:modified xsi:type="dcterms:W3CDTF">2023-09-19T11:48:41Z</dcterms:modified>
</cp:coreProperties>
</file>