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4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商品売り上げ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1500</c:v>
                </c:pt>
                <c:pt idx="1">
                  <c:v>2500</c:v>
                </c:pt>
                <c:pt idx="2">
                  <c:v>3500</c:v>
                </c:pt>
                <c:pt idx="3">
                  <c:v>4500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C9-4B40-8AEB-D7E0F95A708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C9-4B40-8AEB-D7E0F95A708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2000</c:v>
                </c:pt>
                <c:pt idx="1">
                  <c:v>2000</c:v>
                </c:pt>
                <c:pt idx="2">
                  <c:v>3000</c:v>
                </c:pt>
                <c:pt idx="3">
                  <c:v>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C9-4B40-8AEB-D7E0F95A708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00445456"/>
        <c:axId val="600453984"/>
      </c:barChart>
      <c:catAx>
        <c:axId val="60044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0453984"/>
        <c:crosses val="autoZero"/>
        <c:auto val="1"/>
        <c:lblAlgn val="ctr"/>
        <c:lblOffset val="100"/>
        <c:noMultiLvlLbl val="0"/>
      </c:catAx>
      <c:valAx>
        <c:axId val="60045398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044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商品売り上げ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1500</c:v>
                </c:pt>
                <c:pt idx="1">
                  <c:v>2500</c:v>
                </c:pt>
                <c:pt idx="2">
                  <c:v>3500</c:v>
                </c:pt>
                <c:pt idx="3">
                  <c:v>4500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C9-4B40-8AEB-D7E0F95A708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C9-4B40-8AEB-D7E0F95A708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2000</c:v>
                </c:pt>
                <c:pt idx="1">
                  <c:v>2000</c:v>
                </c:pt>
                <c:pt idx="2">
                  <c:v>3000</c:v>
                </c:pt>
                <c:pt idx="3">
                  <c:v>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C9-4B40-8AEB-D7E0F95A708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00445456"/>
        <c:axId val="600453984"/>
      </c:barChart>
      <c:catAx>
        <c:axId val="60044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0453984"/>
        <c:crosses val="autoZero"/>
        <c:auto val="1"/>
        <c:lblAlgn val="ctr"/>
        <c:lblOffset val="100"/>
        <c:noMultiLvlLbl val="0"/>
      </c:catAx>
      <c:valAx>
        <c:axId val="60045398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00445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0.88762</cdr:x>
      <cdr:y>0.95041</cdr:y>
    </cdr:from>
    <cdr:to>
      <cdr:x>0.98435</cdr:x>
      <cdr:y>1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4817E9F-CCE1-1402-DCB2-0760412B7E32}"/>
            </a:ext>
          </a:extLst>
        </cdr:cNvPr>
        <cdr:cNvSpPr txBox="1"/>
      </cdr:nvSpPr>
      <cdr:spPr>
        <a:xfrm xmlns:a="http://schemas.openxmlformats.org/drawingml/2006/main">
          <a:off x="7583732" y="4135560"/>
          <a:ext cx="826477" cy="2157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ja-JP" altLang="en-US" sz="1000" dirty="0"/>
            <a:t>単位（万円）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0.88762</cdr:x>
      <cdr:y>0.95041</cdr:y>
    </cdr:from>
    <cdr:to>
      <cdr:x>0.98435</cdr:x>
      <cdr:y>1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4817E9F-CCE1-1402-DCB2-0760412B7E32}"/>
            </a:ext>
          </a:extLst>
        </cdr:cNvPr>
        <cdr:cNvSpPr txBox="1"/>
      </cdr:nvSpPr>
      <cdr:spPr>
        <a:xfrm xmlns:a="http://schemas.openxmlformats.org/drawingml/2006/main">
          <a:off x="7583732" y="4135560"/>
          <a:ext cx="826477" cy="2157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ja-JP" altLang="en-US" sz="1000" dirty="0"/>
            <a:t>単位（万円）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71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0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83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596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13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139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138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06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26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563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051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CCE56-A518-4A6E-A5E4-65E619414C1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C41A8-3044-4445-95CA-0E3057B39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760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ED082858-99D8-B9F4-0CF6-87AE101010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6662111"/>
              </p:ext>
            </p:extLst>
          </p:nvPr>
        </p:nvGraphicFramePr>
        <p:xfrm>
          <a:off x="681037" y="1389878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5268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ED082858-99D8-B9F4-0CF6-87AE101010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7879346"/>
              </p:ext>
            </p:extLst>
          </p:nvPr>
        </p:nvGraphicFramePr>
        <p:xfrm>
          <a:off x="681037" y="1389878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9500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480</TotalTime>
  <Words>14</Words>
  <PresentationFormat>A4 210 x 297 mm</PresentationFormat>
  <Paragraphs>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2023-08-07T04:03:46Z</dcterms:created>
  <dcterms:modified xsi:type="dcterms:W3CDTF">2023-09-19T11:51:05Z</dcterms:modified>
</cp:coreProperties>
</file>