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0" d="100"/>
          <a:sy n="100" d="100"/>
        </p:scale>
        <p:origin x="8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機内食選択の割合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FB6-4422-8522-7ABF02CDD541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FB6-4422-8522-7ABF02CDD541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2FB6-4422-8522-7ABF02CDD541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2FB6-4422-8522-7ABF02CDD541}"/>
              </c:ext>
            </c:extLst>
          </c:dPt>
          <c:cat>
            <c:strRef>
              <c:f>Sheet1!$A$2:$A$5</c:f>
              <c:strCache>
                <c:ptCount val="4"/>
                <c:pt idx="0">
                  <c:v>和食（肉）</c:v>
                </c:pt>
                <c:pt idx="1">
                  <c:v>和食（魚）</c:v>
                </c:pt>
                <c:pt idx="2">
                  <c:v>洋食（肉）</c:v>
                </c:pt>
                <c:pt idx="3">
                  <c:v>洋食（魚）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40</c:v>
                </c:pt>
                <c:pt idx="1">
                  <c:v>20</c:v>
                </c:pt>
                <c:pt idx="2">
                  <c:v>25</c:v>
                </c:pt>
                <c:pt idx="3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2C4-43B5-8C45-4C3AEAFF6B7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A9E1FF8-0620-A241-E6AD-DFAAB4E36C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84A5330-63C0-8301-EBF8-DC43F4BDDCF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9F3B970-E685-B776-3F21-F345F93167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BF397-DB25-4CFF-910F-83E29C3E2D54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EFAB7FC-7ED4-215E-9129-CCC79B6B4B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F2534D1-B4F5-C4EE-C893-716E1E905C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FE116-DB7B-4A71-B1E9-EC5A0618FB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81855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93A4FDE-0C82-F658-391A-14E0F8DF66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6EAC5DAB-A254-19AC-FE73-B9CC6A29EA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8C9D894-13C1-22DC-12BF-09FBD32133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BF397-DB25-4CFF-910F-83E29C3E2D54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6520641-D59D-A2B6-2DDB-5012DB0AEC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CE0FB98-C406-ACE4-CEBC-70770E8455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FE116-DB7B-4A71-B1E9-EC5A0618FB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41079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8A4FC003-8910-163B-C125-ABE3643857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C982E6F7-14A7-7A38-69CE-56D4DCBC4C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2D982C5-4099-2A35-EA81-3E68D0AD72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BF397-DB25-4CFF-910F-83E29C3E2D54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57F52D3-418B-0B93-D612-13A7798B4B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904303C-E4FE-2B18-39DB-59D2686716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FE116-DB7B-4A71-B1E9-EC5A0618FB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75909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9F468AB-1FB7-FAA5-6FF7-20465545BF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D2C7C4A-A326-2AAA-AAD9-0BE1B69B4D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67EC885-93EF-CBB8-BE54-0F3661CD92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BF397-DB25-4CFF-910F-83E29C3E2D54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AE1380F-0297-5783-4562-50D9203195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FE5FB33-A616-888F-5D2C-5DB853E0CB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FE116-DB7B-4A71-B1E9-EC5A0618FB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9052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7EF0FF7-E1B3-2240-A0EA-00715AD0BA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E4472A4-A06E-20DB-F6E0-924BC4DC1C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B49A695-450F-835B-6AD4-E4002F6275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BF397-DB25-4CFF-910F-83E29C3E2D54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4A18694-DBE4-EDDE-EBD9-018DA68B4D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F331FEE-2939-89B6-B407-CD6F435BCA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FE116-DB7B-4A71-B1E9-EC5A0618FB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40188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89CFC15-32F2-0FA2-9D9A-211D2DCBFD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11535CE-D010-0246-BBA5-E6F3BC86FD9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631F1F4-029F-C141-A87A-C533B160C1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3DFE4D6-AA7E-0833-34A0-4E899CF8FB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BF397-DB25-4CFF-910F-83E29C3E2D54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3A89712-D4B9-DCDA-0993-EF76444425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B66D92A-1944-632F-DE9A-493135DC11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FE116-DB7B-4A71-B1E9-EC5A0618FB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01551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1133DC0-C8B5-9D28-7133-0BD6A73872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F74CEAD-43B6-855E-DF62-F8EFAD8CBA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78BC5B7-D4E5-94E8-C361-D541D47611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3076E077-D1E0-B07F-D3F9-7E48193170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9EAFE9B-AF37-369D-BB9F-B8A337A1070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1B486C22-D723-12A3-75D5-15C8E71692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BF397-DB25-4CFF-910F-83E29C3E2D54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EFC9B731-42BB-8F35-F416-795365803C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03835A03-42C1-C8DB-CFB2-EF97A6AE37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FE116-DB7B-4A71-B1E9-EC5A0618FB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8173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D699786-14D6-239D-1D67-806DEC5E4A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04E1CBDF-8B84-6A02-84DF-EF6282D5D0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BF397-DB25-4CFF-910F-83E29C3E2D54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6C252BE-DC12-F495-345D-53B0698B56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8AE80482-F54C-011B-54B5-9E71D2B1D3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FE116-DB7B-4A71-B1E9-EC5A0618FB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79163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3A4F64DA-F060-AFBE-107D-26121F362F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BF397-DB25-4CFF-910F-83E29C3E2D54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50DBAFB8-2DEA-5685-D532-125A4A0EE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30C3E237-029F-B120-2B46-C5E42AEEF7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FE116-DB7B-4A71-B1E9-EC5A0618FB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65691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1940D9D-F30F-A7FD-05E0-E7F18E59DF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34E8C3C-BFBD-D36E-B2E3-2443E7F671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39F2CE2-93AA-A9AF-5F25-D0CC1689B7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2CB3AC4-612B-7367-3006-9D39132048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BF397-DB25-4CFF-910F-83E29C3E2D54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4D83D4C-F993-7CF5-C3E5-ED3C2D83DD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A3260D4-657C-97B0-E7C7-AAE49C70BF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FE116-DB7B-4A71-B1E9-EC5A0618FB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51290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86A53ED-279F-D553-63B0-E2366498B6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C9F92C5F-FCA6-C6B4-697D-216E136D0E5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BA9A2EE-3311-255A-8E03-807F3C0C04D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13001B6-385F-9233-57D4-1EFBE6FDB0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BF397-DB25-4CFF-910F-83E29C3E2D54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8ADF27E-EA58-D257-9E1B-3DBC7D927F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BD148C7-4526-8F40-B719-DAB9921490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FE116-DB7B-4A71-B1E9-EC5A0618FB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22432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B6E89FBF-F492-84A1-F2D7-7587CE5A82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4F3F3E2-52B1-EC7A-4F29-A312D0D486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D242153-3533-9DD1-3748-BBF471144A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3BF397-DB25-4CFF-910F-83E29C3E2D54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A5BA403-06FD-B3B0-A785-9075EFB4F14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3CDFFDD-2439-D8E0-DB3E-A559E9754E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DFE116-DB7B-4A71-B1E9-EC5A0618FB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9723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BA5C153F-20F2-F9B0-FDF2-F7B1B9F39A4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78397694"/>
              </p:ext>
            </p:extLst>
          </p:nvPr>
        </p:nvGraphicFramePr>
        <p:xfrm>
          <a:off x="2085975" y="1825625"/>
          <a:ext cx="7467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381621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2023-09-19T11:42:11Z</dcterms:created>
  <dcterms:modified xsi:type="dcterms:W3CDTF">2023-09-19T11:45:50Z</dcterms:modified>
</cp:coreProperties>
</file>