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8" r:id="rId2"/>
  </p:sldIdLst>
  <p:sldSz cx="9906000" cy="6858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50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94A959-6FE7-FC71-1B28-E063899D8A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48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FF88781-7559-88DE-3DFC-1449ACB6D2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1950"/>
            </a:lvl1pPr>
            <a:lvl2pPr marL="371475" indent="0" algn="ctr">
              <a:buNone/>
              <a:defRPr sz="1625"/>
            </a:lvl2pPr>
            <a:lvl3pPr marL="742950" indent="0" algn="ctr">
              <a:buNone/>
              <a:defRPr sz="1463"/>
            </a:lvl3pPr>
            <a:lvl4pPr marL="1114425" indent="0" algn="ctr">
              <a:buNone/>
              <a:defRPr sz="1300"/>
            </a:lvl4pPr>
            <a:lvl5pPr marL="1485900" indent="0" algn="ctr">
              <a:buNone/>
              <a:defRPr sz="1300"/>
            </a:lvl5pPr>
            <a:lvl6pPr marL="1857375" indent="0" algn="ctr">
              <a:buNone/>
              <a:defRPr sz="1300"/>
            </a:lvl6pPr>
            <a:lvl7pPr marL="2228850" indent="0" algn="ctr">
              <a:buNone/>
              <a:defRPr sz="1300"/>
            </a:lvl7pPr>
            <a:lvl8pPr marL="2600325" indent="0" algn="ctr">
              <a:buNone/>
              <a:defRPr sz="1300"/>
            </a:lvl8pPr>
            <a:lvl9pPr marL="2971800" indent="0" algn="ctr">
              <a:buNone/>
              <a:defRPr sz="13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3741E95-1490-AB6C-1F35-DDDFF6CEAE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7120EA8-1729-EEFC-FD3B-7ADE8996AB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8A33DBD-7B57-31FE-A097-E61D0BCB9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4235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082EA50-63B2-360A-6B93-E0E835507B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CA95579-0C4D-6241-2947-B9B5CA2EA5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BBF45B-1CC4-B6B2-F9A8-CFCB2CB41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1F05C9-D959-5279-097F-449C5AE50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BC6F6FC-987A-FB9E-CEA9-7B2F5702A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3295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D1030FA-3FB6-8CB5-4991-89B841D6FC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088981" y="365125"/>
            <a:ext cx="2135981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8032E8E-EEDF-B40C-E183-7D3F0D9E2A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7" y="365125"/>
            <a:ext cx="6284119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8599FC1-1D64-05F5-51A8-F776582B3D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801E81D-0396-123B-C659-E04E72737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213626-ACC9-117E-CE75-2A88A6BA2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0857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35636E-6D75-A350-C5C0-55C4AD5A38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D4F8F65-B952-F0A0-78A1-5DDE739BCF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847193B-4E06-9244-E399-5A65139115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6CD0DED-893B-85C2-3425-1EA39E75C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FC666A3-CDBB-56CB-0B8B-133AB5952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5431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05B4E7-DAF6-5C5E-FC00-DF954FDF5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5878" y="1709739"/>
            <a:ext cx="8543925" cy="2852737"/>
          </a:xfrm>
        </p:spPr>
        <p:txBody>
          <a:bodyPr anchor="b"/>
          <a:lstStyle>
            <a:lvl1pPr>
              <a:defRPr sz="48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652EC78-E640-6246-F02B-8E65EC3567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5878" y="4589464"/>
            <a:ext cx="8543925" cy="1500187"/>
          </a:xfrm>
        </p:spPr>
        <p:txBody>
          <a:bodyPr/>
          <a:lstStyle>
            <a:lvl1pPr marL="0" indent="0">
              <a:buNone/>
              <a:defRPr sz="1950">
                <a:solidFill>
                  <a:schemeClr val="tx1">
                    <a:tint val="75000"/>
                  </a:schemeClr>
                </a:solidFill>
              </a:defRPr>
            </a:lvl1pPr>
            <a:lvl2pPr marL="371475" indent="0">
              <a:buNone/>
              <a:defRPr sz="1625">
                <a:solidFill>
                  <a:schemeClr val="tx1">
                    <a:tint val="75000"/>
                  </a:schemeClr>
                </a:solidFill>
              </a:defRPr>
            </a:lvl2pPr>
            <a:lvl3pPr marL="742950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3pPr>
            <a:lvl4pPr marL="11144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4859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185737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22885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6003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29718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2108B84-F984-A1B7-1FAA-31DCFF4DC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B1E0A01-975C-A9B4-B8D4-E389D4439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3F54BEF-D1C0-E77C-83FB-8F26C8B67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1144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66AE2E-D879-E134-098E-C6D9B8D1D9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7EB36DF-5C55-AF8D-D477-E3BA0444AB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36D3EA0-C9A6-CC2A-F5E8-F130279167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BC85894-E77A-B899-797A-AED46DA598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AC3CD68-9232-2295-4B3C-DC76E319C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626FFE1-DFD1-A2B4-D054-044D9C867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5801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0381C3-2DE5-B087-B444-69BDEB3D5F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365126"/>
            <a:ext cx="8543925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7FAD7BB-F5BD-F176-244F-BEA3363A24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8275F05-B057-6665-73EF-D96334C746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328" y="2505075"/>
            <a:ext cx="4190702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6C97CEE-CAB2-9A07-6F26-B4B1813C7D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5C9C229-D0F1-33B4-1062-365D671752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76E3C1C9-612F-ADA7-D037-778AEB2D77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F3087CB-2EDA-7162-7150-15FCA5418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1306432-97EF-79CA-E51E-FC7164811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2911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71E855-D51F-522A-EA65-03575F2EF3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EF89969-8D0E-4A60-371B-ED1984827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1E40553-842D-6BB2-B2E5-3187BB6DC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A617B71-AF90-DC55-9BA1-65F19CA23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3484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1CAD683-2E45-5764-5444-6C928AF9D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2FBC462-C51D-EA04-5C55-7D0EAE2599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BFBD402-22B5-22B5-8BBF-C32624ACB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4753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C126F70-C47B-BEEE-15DC-DFBC1FFED9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3EAF4A4-B90D-6B43-06D7-577F21402A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>
              <a:defRPr sz="2600"/>
            </a:lvl1pPr>
            <a:lvl2pPr>
              <a:defRPr sz="2275"/>
            </a:lvl2pPr>
            <a:lvl3pPr>
              <a:defRPr sz="1950"/>
            </a:lvl3pPr>
            <a:lvl4pPr>
              <a:defRPr sz="1625"/>
            </a:lvl4pPr>
            <a:lvl5pPr>
              <a:defRPr sz="1625"/>
            </a:lvl5pPr>
            <a:lvl6pPr>
              <a:defRPr sz="1625"/>
            </a:lvl6pPr>
            <a:lvl7pPr>
              <a:defRPr sz="1625"/>
            </a:lvl7pPr>
            <a:lvl8pPr>
              <a:defRPr sz="1625"/>
            </a:lvl8pPr>
            <a:lvl9pPr>
              <a:defRPr sz="1625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B5DD665-A626-4EE1-5F09-46C5C9A45D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7002E6B-D70F-35CF-15A1-EEEA6EA57E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1EC7AAA-2C0A-D79B-AF8A-0DEED4F04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637F9CE-8EAD-9DB7-3404-591571424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8811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F28B13C-6CE1-35AB-1C2C-EED289A9FC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052CD83-A0B1-8935-C100-5FDDF9E68C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 marL="0" indent="0">
              <a:buNone/>
              <a:defRPr sz="2600"/>
            </a:lvl1pPr>
            <a:lvl2pPr marL="371475" indent="0">
              <a:buNone/>
              <a:defRPr sz="2275"/>
            </a:lvl2pPr>
            <a:lvl3pPr marL="742950" indent="0">
              <a:buNone/>
              <a:defRPr sz="1950"/>
            </a:lvl3pPr>
            <a:lvl4pPr marL="1114425" indent="0">
              <a:buNone/>
              <a:defRPr sz="1625"/>
            </a:lvl4pPr>
            <a:lvl5pPr marL="1485900" indent="0">
              <a:buNone/>
              <a:defRPr sz="1625"/>
            </a:lvl5pPr>
            <a:lvl6pPr marL="1857375" indent="0">
              <a:buNone/>
              <a:defRPr sz="1625"/>
            </a:lvl6pPr>
            <a:lvl7pPr marL="2228850" indent="0">
              <a:buNone/>
              <a:defRPr sz="1625"/>
            </a:lvl7pPr>
            <a:lvl8pPr marL="2600325" indent="0">
              <a:buNone/>
              <a:defRPr sz="1625"/>
            </a:lvl8pPr>
            <a:lvl9pPr marL="2971800" indent="0">
              <a:buNone/>
              <a:defRPr sz="162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65F4B01-C1AA-7EF0-4278-0B4352E595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E4425D9-1F19-9B26-56D2-09EC2277F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EFF1F0F-00A6-59EB-FD61-6E127813D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EF50845-D83A-CEDA-3567-C2073D4AF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9573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E375C9C-EC56-D1C1-BC02-DCCDB8C92B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8EF9ECD-6D92-B71C-3500-B0804250C0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558D3FD-2388-78BE-AB88-44B4F967D8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DA8CC7C-8488-3B5B-92A8-E7DC6C6BA8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A6D697B-D0CD-BA7E-C077-2EBFC47E2C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3228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742950" rtl="0" eaLnBrk="1" latinLnBrk="0" hangingPunct="1">
        <a:lnSpc>
          <a:spcPct val="90000"/>
        </a:lnSpc>
        <a:spcBef>
          <a:spcPct val="0"/>
        </a:spcBef>
        <a:buNone/>
        <a:defRPr kumimoji="1" sz="35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5738" indent="-185738" algn="l" defTabSz="742950" rtl="0" eaLnBrk="1" latinLnBrk="0" hangingPunct="1">
        <a:lnSpc>
          <a:spcPct val="90000"/>
        </a:lnSpc>
        <a:spcBef>
          <a:spcPts val="813"/>
        </a:spcBef>
        <a:buFont typeface="Arial" panose="020B0604020202020204" pitchFamily="34" charset="0"/>
        <a:buChar char="•"/>
        <a:defRPr kumimoji="1" sz="2275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286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625" kern="1200">
          <a:solidFill>
            <a:schemeClr val="tx1"/>
          </a:solidFill>
          <a:latin typeface="+mn-lt"/>
          <a:ea typeface="+mn-ea"/>
          <a:cs typeface="+mn-cs"/>
        </a:defRPr>
      </a:lvl3pPr>
      <a:lvl4pPr marL="13001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6716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20431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4145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7860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31575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1pPr>
      <a:lvl2pPr marL="37147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2pPr>
      <a:lvl3pPr marL="74295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3pPr>
      <a:lvl4pPr marL="111442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48590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185737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60032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297180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2B348B-076E-D5C8-CD9E-EAE1018BE5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7028" y="1353640"/>
            <a:ext cx="6876689" cy="1320800"/>
          </a:xfrm>
        </p:spPr>
        <p:txBody>
          <a:bodyPr/>
          <a:lstStyle/>
          <a:p>
            <a:r>
              <a:rPr kumimoji="1" lang="en-US" altLang="ja-JP" dirty="0">
                <a:solidFill>
                  <a:schemeClr val="accent3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ENGLISH LANGUAGE COURSES</a:t>
            </a:r>
            <a:endParaRPr kumimoji="1" lang="ja-JP" altLang="en-US" dirty="0">
              <a:solidFill>
                <a:schemeClr val="accent3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graphicFrame>
        <p:nvGraphicFramePr>
          <p:cNvPr id="11" name="表 11">
            <a:extLst>
              <a:ext uri="{FF2B5EF4-FFF2-40B4-BE49-F238E27FC236}">
                <a16:creationId xmlns:a16="http://schemas.microsoft.com/office/drawing/2014/main" id="{1FA74667-1AA2-941C-6A2F-0D3A35BD6BC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0813011"/>
              </p:ext>
            </p:extLst>
          </p:nvPr>
        </p:nvGraphicFramePr>
        <p:xfrm>
          <a:off x="597026" y="2409266"/>
          <a:ext cx="7367396" cy="3248895"/>
        </p:xfrm>
        <a:graphic>
          <a:graphicData uri="http://schemas.openxmlformats.org/drawingml/2006/table">
            <a:tbl>
              <a:tblPr firstRow="1" bandRow="1"/>
              <a:tblGrid>
                <a:gridCol w="1935862">
                  <a:extLst>
                    <a:ext uri="{9D8B030D-6E8A-4147-A177-3AD203B41FA5}">
                      <a16:colId xmlns:a16="http://schemas.microsoft.com/office/drawing/2014/main" val="3083099547"/>
                    </a:ext>
                  </a:extLst>
                </a:gridCol>
                <a:gridCol w="1691640">
                  <a:extLst>
                    <a:ext uri="{9D8B030D-6E8A-4147-A177-3AD203B41FA5}">
                      <a16:colId xmlns:a16="http://schemas.microsoft.com/office/drawing/2014/main" val="2027977654"/>
                    </a:ext>
                  </a:extLst>
                </a:gridCol>
                <a:gridCol w="1898045">
                  <a:extLst>
                    <a:ext uri="{9D8B030D-6E8A-4147-A177-3AD203B41FA5}">
                      <a16:colId xmlns:a16="http://schemas.microsoft.com/office/drawing/2014/main" val="628751130"/>
                    </a:ext>
                  </a:extLst>
                </a:gridCol>
                <a:gridCol w="1841849">
                  <a:extLst>
                    <a:ext uri="{9D8B030D-6E8A-4147-A177-3AD203B41FA5}">
                      <a16:colId xmlns:a16="http://schemas.microsoft.com/office/drawing/2014/main" val="2502089967"/>
                    </a:ext>
                  </a:extLst>
                </a:gridCol>
              </a:tblGrid>
              <a:tr h="720535">
                <a:tc>
                  <a:txBody>
                    <a:bodyPr/>
                    <a:lstStyle/>
                    <a:p>
                      <a:pPr algn="ctr"/>
                      <a:endParaRPr kumimoji="1" lang="en-US" altLang="ja-JP" dirty="0"/>
                    </a:p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プラン</a:t>
                      </a:r>
                      <a:r>
                        <a:rPr kumimoji="1" lang="en-US" altLang="ja-JP" dirty="0"/>
                        <a:t>A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プラン</a:t>
                      </a:r>
                      <a:r>
                        <a:rPr kumimoji="1" lang="en-US" altLang="ja-JP" dirty="0"/>
                        <a:t>B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プラン</a:t>
                      </a:r>
                      <a:r>
                        <a:rPr kumimoji="1" lang="en-US" altLang="ja-JP" dirty="0"/>
                        <a:t>C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236943"/>
                  </a:ext>
                </a:extLst>
              </a:tr>
              <a:tr h="6320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/>
                        <a:t>利用料金</a:t>
                      </a:r>
                      <a:r>
                        <a:rPr kumimoji="1" lang="ja-JP" altLang="en-US" sz="1050" dirty="0"/>
                        <a:t>（月額）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>
                          <a:solidFill>
                            <a:schemeClr val="tx1"/>
                          </a:solidFill>
                        </a:rPr>
                        <a:t>8,000</a:t>
                      </a:r>
                      <a:r>
                        <a:rPr kumimoji="1" lang="ja-JP" altLang="en-US">
                          <a:solidFill>
                            <a:schemeClr val="tx1"/>
                          </a:solidFill>
                        </a:rPr>
                        <a:t>円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>
                          <a:solidFill>
                            <a:schemeClr val="tx1"/>
                          </a:solidFill>
                        </a:rPr>
                        <a:t>12,000</a:t>
                      </a:r>
                      <a:r>
                        <a:rPr kumimoji="1" lang="ja-JP" altLang="en-US">
                          <a:solidFill>
                            <a:schemeClr val="tx1"/>
                          </a:solidFill>
                        </a:rPr>
                        <a:t>円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>
                          <a:solidFill>
                            <a:schemeClr val="tx1"/>
                          </a:solidFill>
                        </a:rPr>
                        <a:t>30,000</a:t>
                      </a:r>
                      <a:r>
                        <a:rPr kumimoji="1" lang="ja-JP" altLang="en-US">
                          <a:solidFill>
                            <a:schemeClr val="tx1"/>
                          </a:solidFill>
                        </a:rPr>
                        <a:t>円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4718889"/>
                  </a:ext>
                </a:extLst>
              </a:tr>
              <a:tr h="6320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/>
                        <a:t>授業数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>
                          <a:solidFill>
                            <a:schemeClr val="tx1"/>
                          </a:solidFill>
                        </a:rPr>
                        <a:t>8</a:t>
                      </a:r>
                      <a:r>
                        <a:rPr kumimoji="1" lang="ja-JP" altLang="en-US" sz="1200">
                          <a:solidFill>
                            <a:schemeClr val="tx1"/>
                          </a:solidFill>
                        </a:rPr>
                        <a:t>コマ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>
                          <a:solidFill>
                            <a:schemeClr val="tx1"/>
                          </a:solidFill>
                        </a:rPr>
                        <a:t>16</a:t>
                      </a:r>
                      <a:r>
                        <a:rPr kumimoji="1" lang="ja-JP" altLang="en-US" sz="1200">
                          <a:solidFill>
                            <a:schemeClr val="tx1"/>
                          </a:solidFill>
                        </a:rPr>
                        <a:t>コマ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</a:rPr>
                        <a:t>30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コマ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990505"/>
                  </a:ext>
                </a:extLst>
              </a:tr>
              <a:tr h="6320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/>
                        <a:t>修了証書発行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>
                          <a:solidFill>
                            <a:schemeClr val="tx1"/>
                          </a:solidFill>
                        </a:rPr>
                        <a:t>△</a:t>
                      </a:r>
                      <a:endParaRPr kumimoji="1" lang="en-US" altLang="ja-JP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>
                          <a:solidFill>
                            <a:schemeClr val="tx1"/>
                          </a:solidFill>
                        </a:rPr>
                        <a:t>〇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>
                          <a:solidFill>
                            <a:schemeClr val="tx1"/>
                          </a:solidFill>
                        </a:rPr>
                        <a:t>〇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0504241"/>
                  </a:ext>
                </a:extLst>
              </a:tr>
              <a:tr h="6320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/>
                        <a:t>オンライン</a:t>
                      </a:r>
                      <a:endParaRPr kumimoji="1" lang="en-US" altLang="ja-JP" sz="1600"/>
                    </a:p>
                    <a:p>
                      <a:pPr algn="ctr"/>
                      <a:r>
                        <a:rPr kumimoji="1" lang="ja-JP" altLang="en-US" sz="1600"/>
                        <a:t>レッスン対応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>
                          <a:solidFill>
                            <a:schemeClr val="tx1"/>
                          </a:solidFill>
                        </a:rPr>
                        <a:t>×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>
                          <a:solidFill>
                            <a:schemeClr val="tx1"/>
                          </a:solidFill>
                        </a:rPr>
                        <a:t>〇</a:t>
                      </a:r>
                      <a:endParaRPr kumimoji="1" lang="en-US" altLang="ja-JP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〇</a:t>
                      </a:r>
                      <a:endParaRPr kumimoji="1" lang="en-US" altLang="ja-JP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89042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70258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青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</TotalTime>
  <Words>39</Words>
  <PresentationFormat>A4 210 x 297 mm</PresentationFormat>
  <Paragraphs>21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Aharoni</vt:lpstr>
      <vt:lpstr>Arial</vt:lpstr>
      <vt:lpstr>Office テーマ</vt:lpstr>
      <vt:lpstr>ENGLISH LANGUAGE COURSES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2023-08-08T03:25:57Z</dcterms:created>
  <dcterms:modified xsi:type="dcterms:W3CDTF">2023-09-19T11:38:55Z</dcterms:modified>
</cp:coreProperties>
</file>