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99"/>
    <a:srgbClr val="5FCBEF"/>
    <a:srgbClr val="2E83C3"/>
    <a:srgbClr val="9FE0F5"/>
    <a:srgbClr val="17426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00" autoAdjust="0"/>
    <p:restoredTop sz="93149" autoAdjust="0"/>
  </p:normalViewPr>
  <p:slideViewPr>
    <p:cSldViewPr snapToGrid="0" showGuides="1">
      <p:cViewPr varScale="1">
        <p:scale>
          <a:sx n="98" d="100"/>
          <a:sy n="98" d="100"/>
        </p:scale>
        <p:origin x="1212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2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3EA0D32-4D63-C48A-D4C9-AF33E6522B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5ED28C-53EB-3542-192A-DD5E8E03D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7CF77-A3AA-4A68-B93F-02D4D85DA746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3129E1-4C62-3FDB-3567-793F044FC8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C9CCC-0480-5D8A-A2C9-0EAAB0C96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874C-FCD4-41FE-8619-C9A5BBADE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58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F30-2A0A-433A-8FD4-808D7865A97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1EC9F-72E2-4CEA-85CE-5CCFDCA27E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5592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5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67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3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063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072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01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1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44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5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31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40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5593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7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B348B-076E-D5C8-CD9E-EAE1018BE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既存サービスとの優位性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E6BCF5A0-A93D-D554-A303-B8E6E72ED9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451177"/>
              </p:ext>
            </p:extLst>
          </p:nvPr>
        </p:nvGraphicFramePr>
        <p:xfrm>
          <a:off x="660400" y="2160588"/>
          <a:ext cx="68770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350">
                  <a:extLst>
                    <a:ext uri="{9D8B030D-6E8A-4147-A177-3AD203B41FA5}">
                      <a16:colId xmlns:a16="http://schemas.microsoft.com/office/drawing/2014/main" val="1243096030"/>
                    </a:ext>
                  </a:extLst>
                </a:gridCol>
                <a:gridCol w="2292350">
                  <a:extLst>
                    <a:ext uri="{9D8B030D-6E8A-4147-A177-3AD203B41FA5}">
                      <a16:colId xmlns:a16="http://schemas.microsoft.com/office/drawing/2014/main" val="3479169053"/>
                    </a:ext>
                  </a:extLst>
                </a:gridCol>
                <a:gridCol w="2292350">
                  <a:extLst>
                    <a:ext uri="{9D8B030D-6E8A-4147-A177-3AD203B41FA5}">
                      <a16:colId xmlns:a16="http://schemas.microsoft.com/office/drawing/2014/main" val="22079012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943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9763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209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244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972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32685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2399</TotalTime>
  <Words>5</Words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既存サービスとの優位性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2023-07-07T09:09:31Z</dcterms:created>
  <dcterms:modified xsi:type="dcterms:W3CDTF">2023-09-19T11:37:26Z</dcterms:modified>
</cp:coreProperties>
</file>