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3"/>
  </p:notesMasterIdLst>
  <p:handoutMasterIdLst>
    <p:handoutMasterId r:id="rId4"/>
  </p:handout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700" autoAdjust="0"/>
    <p:restoredTop sz="93149" autoAdjust="0"/>
  </p:normalViewPr>
  <p:slideViewPr>
    <p:cSldViewPr snapToGrid="0" showGuides="1">
      <p:cViewPr varScale="1">
        <p:scale>
          <a:sx n="98" d="100"/>
          <a:sy n="98" d="100"/>
        </p:scale>
        <p:origin x="1212" y="84"/>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2023/9/19</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a:xfrm>
            <a:off x="660399" y="2160590"/>
            <a:ext cx="6876690" cy="2197401"/>
          </a:xfrm>
        </p:spPr>
        <p:txBody>
          <a:bodyPr/>
          <a:lstStyle/>
          <a:p>
            <a:pPr algn="just">
              <a:buFont typeface="+mj-lt"/>
              <a:buAutoNum type="arabicPeriod"/>
            </a:pPr>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buFont typeface="+mj-lt"/>
              <a:buAutoNum type="arabicPeriod"/>
            </a:pPr>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p:txBody>
      </p:sp>
      <p:sp>
        <p:nvSpPr>
          <p:cNvPr id="5" name="コンテンツ プレースホルダー 2">
            <a:extLst>
              <a:ext uri="{FF2B5EF4-FFF2-40B4-BE49-F238E27FC236}">
                <a16:creationId xmlns:a16="http://schemas.microsoft.com/office/drawing/2014/main" id="{B7FDB1B1-D181-12BB-2117-CDC60C10D32E}"/>
              </a:ext>
            </a:extLst>
          </p:cNvPr>
          <p:cNvSpPr txBox="1">
            <a:spLocks/>
          </p:cNvSpPr>
          <p:nvPr/>
        </p:nvSpPr>
        <p:spPr>
          <a:xfrm>
            <a:off x="660399" y="4357991"/>
            <a:ext cx="6876690" cy="219740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algn="just">
              <a:buFont typeface="+mj-lt"/>
              <a:buAutoNum type="arabicPeriod"/>
            </a:pPr>
            <a:r>
              <a:rPr lang="ja-JP" altLang="en-US" dirty="0"/>
              <a:t>アレルギー対応食、ヴィーガン食、ハラルフードなどさまざまな条件に対応可能。</a:t>
            </a:r>
            <a:endParaRPr lang="en-US" altLang="ja-JP" dirty="0"/>
          </a:p>
          <a:p>
            <a:pPr algn="just">
              <a:buFont typeface="+mj-lt"/>
              <a:buAutoNum type="arabicPeriod"/>
            </a:pPr>
            <a:r>
              <a:rPr lang="ja-JP" altLang="en-US" dirty="0"/>
              <a:t>冷めても美味しい！　機内食を長年提供し続けてきたからこそできる、独自製法によって可能となった時間が経っても味が落ちにくい食事を提供します。</a:t>
            </a:r>
            <a:endParaRPr lang="en-US" altLang="ja-JP" dirty="0"/>
          </a:p>
        </p:txBody>
      </p:sp>
    </p:spTree>
    <p:extLst>
      <p:ext uri="{BB962C8B-B14F-4D97-AF65-F5344CB8AC3E}">
        <p14:creationId xmlns:p14="http://schemas.microsoft.com/office/powerpoint/2010/main" val="344824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1000"/>
                                        <p:tgtEl>
                                          <p:spTgt spid="5">
                                            <p:txEl>
                                              <p:pRg st="1" end="1"/>
                                            </p:txEl>
                                          </p:spTgt>
                                        </p:tgtEl>
                                      </p:cBhvr>
                                    </p:animEffect>
                                    <p:anim calcmode="lin" valueType="num">
                                      <p:cBhvr>
                                        <p:cTn id="2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uiExpand="1" build="p"/>
    </p:bld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2400</TotalTime>
  <Words>136</Words>
  <PresentationFormat>A4 210 x 297 mm</PresentationFormat>
  <Paragraphs>6</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游ゴシック</vt:lpstr>
      <vt:lpstr>Arial</vt:lpstr>
      <vt:lpstr>Trebuchet MS</vt:lpstr>
      <vt:lpstr>Wingdings 3</vt:lpstr>
      <vt:lpstr>ファセット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2023-09-19T11:33:17Z</dcterms:modified>
</cp:coreProperties>
</file>