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3"/>
  </p:notesMasterIdLst>
  <p:handoutMasterIdLst>
    <p:handoutMasterId r:id="rId4"/>
  </p:handoutMasterIdLst>
  <p:sldIdLst>
    <p:sldId id="258" r:id="rId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9999"/>
    <a:srgbClr val="5FCBEF"/>
    <a:srgbClr val="2E83C3"/>
    <a:srgbClr val="9FE0F5"/>
    <a:srgbClr val="174261"/>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700" autoAdjust="0"/>
    <p:restoredTop sz="93149" autoAdjust="0"/>
  </p:normalViewPr>
  <p:slideViewPr>
    <p:cSldViewPr snapToGrid="0" showGuides="1">
      <p:cViewPr varScale="1">
        <p:scale>
          <a:sx n="98" d="100"/>
          <a:sy n="98" d="100"/>
        </p:scale>
        <p:origin x="1212" y="84"/>
      </p:cViewPr>
      <p:guideLst>
        <p:guide orient="horz" pos="2160"/>
        <p:guide pos="312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70" d="100"/>
          <a:sy n="70" d="100"/>
        </p:scale>
        <p:origin x="223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93EA0D32-4D63-C48A-D4C9-AF33E6522BE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B5ED28C-53EB-3542-192A-DD5E8E03D16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57CF77-A3AA-4A68-B93F-02D4D85DA746}" type="datetimeFigureOut">
              <a:rPr kumimoji="1" lang="ja-JP" altLang="en-US" smtClean="0"/>
              <a:t>2023/9/19</a:t>
            </a:fld>
            <a:endParaRPr kumimoji="1" lang="ja-JP" altLang="en-US"/>
          </a:p>
        </p:txBody>
      </p:sp>
      <p:sp>
        <p:nvSpPr>
          <p:cNvPr id="4" name="フッター プレースホルダー 3">
            <a:extLst>
              <a:ext uri="{FF2B5EF4-FFF2-40B4-BE49-F238E27FC236}">
                <a16:creationId xmlns:a16="http://schemas.microsoft.com/office/drawing/2014/main" id="{EC3129E1-4C62-3FDB-3567-793F044FC8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46C9CCC-0480-5D8A-A2C9-0EAAB0C962A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0874C-FCD4-41FE-8619-C9A5BBADE2ED}" type="slidenum">
              <a:rPr kumimoji="1" lang="ja-JP" altLang="en-US" smtClean="0"/>
              <a:t>‹#›</a:t>
            </a:fld>
            <a:endParaRPr kumimoji="1" lang="ja-JP" altLang="en-US"/>
          </a:p>
        </p:txBody>
      </p:sp>
    </p:spTree>
    <p:extLst>
      <p:ext uri="{BB962C8B-B14F-4D97-AF65-F5344CB8AC3E}">
        <p14:creationId xmlns:p14="http://schemas.microsoft.com/office/powerpoint/2010/main" val="34311582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A10F30-2A0A-433A-8FD4-808D7865A97B}" type="datetimeFigureOut">
              <a:rPr kumimoji="1" lang="ja-JP" altLang="en-US" smtClean="0"/>
              <a:t>2023/9/19</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1EC9F-72E2-4CEA-85CE-5CCFDCA27EDC}" type="slidenum">
              <a:rPr kumimoji="1" lang="ja-JP" altLang="en-US" smtClean="0"/>
              <a:t>‹#›</a:t>
            </a:fld>
            <a:endParaRPr kumimoji="1" lang="ja-JP" altLang="en-US"/>
          </a:p>
        </p:txBody>
      </p:sp>
    </p:spTree>
    <p:extLst>
      <p:ext uri="{BB962C8B-B14F-4D97-AF65-F5344CB8AC3E}">
        <p14:creationId xmlns:p14="http://schemas.microsoft.com/office/powerpoint/2010/main" val="4393038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1</a:t>
            </a:fld>
            <a:endParaRPr kumimoji="1" lang="ja-JP" altLang="en-US"/>
          </a:p>
        </p:txBody>
      </p:sp>
    </p:spTree>
    <p:extLst>
      <p:ext uri="{BB962C8B-B14F-4D97-AF65-F5344CB8AC3E}">
        <p14:creationId xmlns:p14="http://schemas.microsoft.com/office/powerpoint/2010/main" val="938990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9171" y="-8468"/>
            <a:ext cx="9935592"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224812" y="2404534"/>
            <a:ext cx="631227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224812" y="4050835"/>
            <a:ext cx="631227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8960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400" y="4470400"/>
            <a:ext cx="6876690"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71925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92830" y="3632200"/>
            <a:ext cx="58714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470400"/>
            <a:ext cx="6876691"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80673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60399" y="1931988"/>
            <a:ext cx="6876691"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84632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20637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67169" y="609600"/>
            <a:ext cx="6869920"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909072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64011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5421" y="609601"/>
            <a:ext cx="1060380"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60399" y="609601"/>
            <a:ext cx="5627945"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04216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35611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60399" y="2700869"/>
            <a:ext cx="6876691"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369442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0401" y="2160589"/>
            <a:ext cx="3345451"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191637" y="2160590"/>
            <a:ext cx="3345453"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76607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89"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60399"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188860"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188860"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805124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60399" y="609600"/>
            <a:ext cx="6876690"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70457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05885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399" y="1498604"/>
            <a:ext cx="3022697"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868882" y="514926"/>
            <a:ext cx="366820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60399" y="2777069"/>
            <a:ext cx="3022697"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141313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60399" y="4800600"/>
            <a:ext cx="687669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60399" y="609600"/>
            <a:ext cx="6876690"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60399" y="5367338"/>
            <a:ext cx="6876690"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71240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9172" y="-8468"/>
            <a:ext cx="9935593"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60400" y="609600"/>
            <a:ext cx="6876689"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590"/>
            <a:ext cx="6876690"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855696" y="6041364"/>
            <a:ext cx="741143"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3"/>
          </p:nvPr>
        </p:nvSpPr>
        <p:spPr>
          <a:xfrm>
            <a:off x="660399" y="6041364"/>
            <a:ext cx="5008221"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81732" y="6041364"/>
            <a:ext cx="555358" cy="365125"/>
          </a:xfrm>
          <a:prstGeom prst="rect">
            <a:avLst/>
          </a:prstGeom>
        </p:spPr>
        <p:txBody>
          <a:bodyPr vert="horz" lIns="91440" tIns="45720" rIns="91440" bIns="45720" rtlCol="0" anchor="ctr"/>
          <a:lstStyle>
            <a:lvl1pPr algn="r">
              <a:defRPr sz="900">
                <a:solidFill>
                  <a:schemeClr val="accent1"/>
                </a:solidFill>
              </a:defRPr>
            </a:lvl1p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4474444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25FE45-C87A-90EB-174A-7877F3CEDAF6}"/>
              </a:ext>
            </a:extLst>
          </p:cNvPr>
          <p:cNvSpPr>
            <a:spLocks noGrp="1"/>
          </p:cNvSpPr>
          <p:nvPr>
            <p:ph type="title"/>
          </p:nvPr>
        </p:nvSpPr>
        <p:spPr/>
        <p:txBody>
          <a:bodyPr/>
          <a:lstStyle/>
          <a:p>
            <a:pPr algn="just"/>
            <a:r>
              <a:rPr kumimoji="1" lang="ja-JP" altLang="en-US" dirty="0"/>
              <a:t>当社の強み</a:t>
            </a:r>
          </a:p>
        </p:txBody>
      </p:sp>
      <p:sp>
        <p:nvSpPr>
          <p:cNvPr id="3" name="コンテンツ プレースホルダー 2">
            <a:extLst>
              <a:ext uri="{FF2B5EF4-FFF2-40B4-BE49-F238E27FC236}">
                <a16:creationId xmlns:a16="http://schemas.microsoft.com/office/drawing/2014/main" id="{9E981B97-4D8F-4DA1-D149-0890F7D45F94}"/>
              </a:ext>
            </a:extLst>
          </p:cNvPr>
          <p:cNvSpPr>
            <a:spLocks noGrp="1"/>
          </p:cNvSpPr>
          <p:nvPr>
            <p:ph idx="1"/>
          </p:nvPr>
        </p:nvSpPr>
        <p:spPr/>
        <p:txBody>
          <a:bodyPr/>
          <a:lstStyle/>
          <a:p>
            <a:pPr algn="just"/>
            <a:r>
              <a:rPr kumimoji="1" lang="ja-JP" altLang="en-US" dirty="0"/>
              <a:t>いつでもどこでも「美味しい」食事を楽しんでいただきたい</a:t>
            </a:r>
            <a:br>
              <a:rPr lang="en-US" altLang="ja-JP" dirty="0"/>
            </a:br>
            <a:r>
              <a:rPr lang="ja-JP" altLang="en-US" dirty="0"/>
              <a:t>そんな想いを胸に、当社は</a:t>
            </a:r>
            <a:r>
              <a:rPr lang="en-US" altLang="ja-JP" dirty="0"/>
              <a:t>1999</a:t>
            </a:r>
            <a:r>
              <a:rPr lang="ja-JP" altLang="en-US" dirty="0"/>
              <a:t>年の設立から機内食の開発・調理サービスを提供し続けてまいりました。</a:t>
            </a:r>
            <a:endParaRPr lang="en-US" altLang="ja-JP" dirty="0"/>
          </a:p>
          <a:p>
            <a:pPr algn="just"/>
            <a:r>
              <a:rPr lang="ja-JP" altLang="en-US" dirty="0"/>
              <a:t>創業から</a:t>
            </a:r>
            <a:r>
              <a:rPr lang="en-US" altLang="ja-JP" dirty="0"/>
              <a:t>20</a:t>
            </a:r>
            <a:r>
              <a:rPr lang="ja-JP" altLang="en-US" dirty="0"/>
              <a:t>周年を迎えた</a:t>
            </a:r>
            <a:r>
              <a:rPr lang="en-US" altLang="ja-JP" dirty="0"/>
              <a:t>2019</a:t>
            </a:r>
            <a:r>
              <a:rPr lang="ja-JP" altLang="en-US" dirty="0"/>
              <a:t>年には、機内食サービスで培ってきた経験を活かし、老人ホームや病院、幼稚園・保育園に向けてさらなるサービスを展開。あらゆる世代の方に「美味しい」を届けてまいります。</a:t>
            </a:r>
            <a:endParaRPr lang="en-US" altLang="ja-JP" dirty="0"/>
          </a:p>
          <a:p>
            <a:pPr algn="just"/>
            <a:r>
              <a:rPr lang="ja-JP" altLang="en-US" dirty="0"/>
              <a:t>アレルギー対応食、ヴィーガン食、ハラルフードなどさまざまな条件に対応可能。</a:t>
            </a:r>
            <a:endParaRPr lang="en-US" altLang="ja-JP" dirty="0"/>
          </a:p>
          <a:p>
            <a:pPr algn="just"/>
            <a:r>
              <a:rPr lang="ja-JP" altLang="en-US" dirty="0"/>
              <a:t>冷めても美味しい！　機内食を長年提供し続けてきたからこそできる、独自製法によって可能となった時間が経っても味が落ちにくい食事を提供します。</a:t>
            </a:r>
            <a:endParaRPr kumimoji="1" lang="en-US" altLang="ja-JP" dirty="0"/>
          </a:p>
        </p:txBody>
      </p:sp>
    </p:spTree>
    <p:extLst>
      <p:ext uri="{BB962C8B-B14F-4D97-AF65-F5344CB8AC3E}">
        <p14:creationId xmlns:p14="http://schemas.microsoft.com/office/powerpoint/2010/main" val="3448242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2399</TotalTime>
  <Words>136</Words>
  <PresentationFormat>A4 210 x 297 mm</PresentationFormat>
  <Paragraphs>6</Paragraphs>
  <Slides>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游ゴシック</vt:lpstr>
      <vt:lpstr>Arial</vt:lpstr>
      <vt:lpstr>Trebuchet MS</vt:lpstr>
      <vt:lpstr>Wingdings 3</vt:lpstr>
      <vt:lpstr>ファセット</vt:lpstr>
      <vt:lpstr>当社の強み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2023-07-07T09:09:31Z</dcterms:created>
  <dcterms:modified xsi:type="dcterms:W3CDTF">2023-09-19T11:28:59Z</dcterms:modified>
</cp:coreProperties>
</file>