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9999"/>
    <a:srgbClr val="5FCBEF"/>
    <a:srgbClr val="2E83C3"/>
    <a:srgbClr val="9FE0F5"/>
    <a:srgbClr val="174261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700" autoAdjust="0"/>
    <p:restoredTop sz="93149" autoAdjust="0"/>
  </p:normalViewPr>
  <p:slideViewPr>
    <p:cSldViewPr snapToGrid="0" showGuides="1">
      <p:cViewPr varScale="1">
        <p:scale>
          <a:sx n="98" d="100"/>
          <a:sy n="98" d="100"/>
        </p:scale>
        <p:origin x="1212" y="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23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3EA0D32-4D63-C48A-D4C9-AF33E6522B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B5ED28C-53EB-3542-192A-DD5E8E03D1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7CF77-A3AA-4A68-B93F-02D4D85DA746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C3129E1-4C62-3FDB-3567-793F044FC8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46C9CCC-0480-5D8A-A2C9-0EAAB0C962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0874C-FCD4-41FE-8619-C9A5BBADE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158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10F30-2A0A-433A-8FD4-808D7865A97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1EC9F-72E2-4CEA-85CE-5CCFDCA27E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303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171" y="-8468"/>
            <a:ext cx="9935592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4812" y="2404534"/>
            <a:ext cx="631227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4812" y="4050835"/>
            <a:ext cx="631227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60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400" y="4470400"/>
            <a:ext cx="687669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25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92830" y="3632200"/>
            <a:ext cx="58714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470400"/>
            <a:ext cx="687669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0673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931988"/>
            <a:ext cx="687669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632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063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169" y="609600"/>
            <a:ext cx="686992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072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011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21" y="609601"/>
            <a:ext cx="1060380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399" y="609601"/>
            <a:ext cx="5627945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16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11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2700869"/>
            <a:ext cx="687669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442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1" y="2160589"/>
            <a:ext cx="3345451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637" y="2160590"/>
            <a:ext cx="3345453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60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399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88860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88860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2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609600"/>
            <a:ext cx="6876690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579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85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498604"/>
            <a:ext cx="3022697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8882" y="514926"/>
            <a:ext cx="366820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2777069"/>
            <a:ext cx="3022697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31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4800600"/>
            <a:ext cx="687669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399" y="609600"/>
            <a:ext cx="6876690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5367338"/>
            <a:ext cx="687669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40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9172" y="-8468"/>
            <a:ext cx="9935593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590"/>
            <a:ext cx="687669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5696" y="6041364"/>
            <a:ext cx="741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0399" y="6041364"/>
            <a:ext cx="5008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1732" y="6041364"/>
            <a:ext cx="5553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74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1">
                <a:tint val="97000"/>
                <a:hueMod val="92000"/>
                <a:satMod val="169000"/>
                <a:lumMod val="164000"/>
              </a:schemeClr>
            </a:gs>
            <a:gs pos="100000">
              <a:schemeClr val="bg1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F045A1-9CB1-8B0C-3496-4ED936D9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250" dirty="0">
                <a:solidFill>
                  <a:schemeClr val="tx2"/>
                </a:solidFill>
              </a:rPr>
              <a:t>会社概要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19C812-85EC-9C1D-28B3-00A662EC9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商号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株式会社クラウド・ダイニングサービス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本社所在地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一ツ橋</a:t>
            </a:r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ja-JP" altLang="en-US" dirty="0">
                <a:solidFill>
                  <a:schemeClr val="tx1"/>
                </a:solidFill>
              </a:rPr>
              <a:t>丁目</a:t>
            </a:r>
            <a:r>
              <a:rPr lang="en-US" altLang="ja-JP" dirty="0">
                <a:solidFill>
                  <a:schemeClr val="tx1"/>
                </a:solidFill>
              </a:rPr>
              <a:t>6</a:t>
            </a:r>
            <a:r>
              <a:rPr lang="ja-JP" altLang="en-US" dirty="0">
                <a:solidFill>
                  <a:schemeClr val="tx1"/>
                </a:solidFill>
              </a:rPr>
              <a:t>番</a:t>
            </a:r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ja-JP" altLang="en-US" dirty="0">
                <a:solidFill>
                  <a:schemeClr val="tx1"/>
                </a:solidFill>
              </a:rPr>
              <a:t>号 </a:t>
            </a:r>
            <a:r>
              <a:rPr lang="en-US" altLang="ja-JP" dirty="0">
                <a:solidFill>
                  <a:schemeClr val="tx1"/>
                </a:solidFill>
              </a:rPr>
              <a:t>××××</a:t>
            </a:r>
            <a:r>
              <a:rPr lang="ja-JP" altLang="en-US" dirty="0">
                <a:solidFill>
                  <a:schemeClr val="tx1"/>
                </a:solidFill>
              </a:rPr>
              <a:t>ビル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事業内容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1</a:t>
            </a:r>
            <a:r>
              <a:rPr lang="ja-JP" altLang="en-US" dirty="0">
                <a:solidFill>
                  <a:schemeClr val="tx1"/>
                </a:solidFill>
              </a:rPr>
              <a:t>）機内食向け調理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ja-JP" altLang="en-US" dirty="0">
                <a:solidFill>
                  <a:schemeClr val="tx1"/>
                </a:solidFill>
              </a:rPr>
              <a:t>）企画・開発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ja-JP" altLang="en-US" dirty="0">
                <a:solidFill>
                  <a:schemeClr val="tx1"/>
                </a:solidFill>
              </a:rPr>
              <a:t>）介護施設、病院向け調理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設立年月日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1999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11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12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グループ会社・事業所一覧</a:t>
            </a:r>
            <a:endParaRPr lang="en-US" altLang="ja-JP" dirty="0">
              <a:solidFill>
                <a:schemeClr val="tx1"/>
              </a:solidFill>
            </a:endParaRPr>
          </a:p>
          <a:p>
            <a:pPr lvl="1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グループ会社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株式会社クラウド・オフィスサービス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株式会社クラウド・レンタルサービス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 lvl="1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事業所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札幌オフィス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大阪オフィス</a:t>
            </a:r>
            <a:endParaRPr lang="en-US" altLang="ja-JP" dirty="0">
              <a:solidFill>
                <a:schemeClr val="tx1"/>
              </a:solidFill>
            </a:endParaRPr>
          </a:p>
          <a:p>
            <a:pPr lvl="1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工場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長野・上田</a:t>
            </a:r>
            <a:endParaRPr lang="en-US" altLang="ja-JP" dirty="0">
              <a:solidFill>
                <a:schemeClr val="tx1"/>
              </a:solidFill>
            </a:endParaRPr>
          </a:p>
          <a:p>
            <a:pPr lvl="2"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兵庫・神戸</a:t>
            </a:r>
            <a:endParaRPr lang="en-US" altLang="ja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039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2402</TotalTime>
  <Words>83</Words>
  <PresentationFormat>A4 210 x 297 mm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Trebuchet MS</vt:lpstr>
      <vt:lpstr>Wingdings 3</vt:lpstr>
      <vt:lpstr>ファセット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2023-07-07T09:09:31Z</dcterms:created>
  <dcterms:modified xsi:type="dcterms:W3CDTF">2023-09-19T11:28:31Z</dcterms:modified>
</cp:coreProperties>
</file>