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35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25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565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5129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4571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448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199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9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933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542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105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446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46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754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65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613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0057A-2776-4888-8149-E3216D01227A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B0D3CB8-BE19-4FA9-ADC7-FF64ACA6FF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40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1B2CD8-6E55-E675-BC66-26A2D54BD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11B2B9-CFD5-4C7D-8C84-8B5F490A4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商号　株式会社クラウド・ダイニングサービス</a:t>
            </a:r>
            <a:endParaRPr kumimoji="1" lang="en-US" altLang="ja-JP" dirty="0"/>
          </a:p>
          <a:p>
            <a:r>
              <a:rPr lang="ja-JP" altLang="en-US" dirty="0"/>
              <a:t>本社所在地　一ツ橋</a:t>
            </a:r>
            <a:r>
              <a:rPr lang="en-US" altLang="ja-JP" dirty="0"/>
              <a:t>2</a:t>
            </a:r>
            <a:r>
              <a:rPr lang="ja-JP" altLang="en-US" dirty="0"/>
              <a:t>丁目</a:t>
            </a:r>
            <a:r>
              <a:rPr lang="en-US" altLang="ja-JP" dirty="0"/>
              <a:t>6</a:t>
            </a:r>
            <a:r>
              <a:rPr lang="ja-JP" altLang="en-US" dirty="0"/>
              <a:t>番</a:t>
            </a:r>
            <a:r>
              <a:rPr lang="en-US" altLang="ja-JP" dirty="0"/>
              <a:t>3</a:t>
            </a:r>
            <a:r>
              <a:rPr lang="ja-JP" altLang="en-US" dirty="0"/>
              <a:t>号</a:t>
            </a:r>
            <a:r>
              <a:rPr lang="en-US" altLang="ja-JP" dirty="0"/>
              <a:t>XXXX</a:t>
            </a:r>
            <a:r>
              <a:rPr lang="ja-JP" altLang="en-US" dirty="0"/>
              <a:t>ビル</a:t>
            </a:r>
            <a:endParaRPr lang="en-US" altLang="ja-JP" dirty="0"/>
          </a:p>
          <a:p>
            <a:r>
              <a:rPr kumimoji="1" lang="ja-JP" altLang="en-US" dirty="0"/>
              <a:t>事業内容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（</a:t>
            </a:r>
            <a:r>
              <a:rPr lang="en-US" altLang="ja-JP" dirty="0"/>
              <a:t>1</a:t>
            </a:r>
            <a:r>
              <a:rPr lang="ja-JP" altLang="en-US" dirty="0"/>
              <a:t>）機内食向け調理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）企画・開発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（</a:t>
            </a:r>
            <a:r>
              <a:rPr lang="en-US" altLang="ja-JP" dirty="0"/>
              <a:t>3</a:t>
            </a:r>
            <a:r>
              <a:rPr lang="ja-JP" altLang="en-US" dirty="0"/>
              <a:t>）介護施設、病院向け調理</a:t>
            </a:r>
            <a:endParaRPr lang="en-US" altLang="ja-JP" dirty="0"/>
          </a:p>
          <a:p>
            <a:r>
              <a:rPr kumimoji="1" lang="ja-JP" altLang="en-US" dirty="0"/>
              <a:t>設立年月日　</a:t>
            </a:r>
            <a:r>
              <a:rPr kumimoji="1" lang="en-US" altLang="ja-JP" dirty="0"/>
              <a:t>1999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11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12</a:t>
            </a:r>
            <a:r>
              <a:rPr kumimoji="1" lang="ja-JP" altLang="en-US" dirty="0"/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2488564595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</TotalTime>
  <Words>48</Words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2023-09-15T08:53:25Z</dcterms:created>
  <dcterms:modified xsi:type="dcterms:W3CDTF">2023-09-15T08:56:12Z</dcterms:modified>
</cp:coreProperties>
</file>