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notesMasterIdLst>
    <p:notesMasterId r:id="rId3"/>
  </p:notesMasterIdLst>
  <p:handoutMasterIdLst>
    <p:handoutMasterId r:id="rId4"/>
  </p:handoutMasterIdLst>
  <p:sldIdLst>
    <p:sldId id="258" r:id="rId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FF9999"/>
    <a:srgbClr val="5FCBEF"/>
    <a:srgbClr val="2E83C3"/>
    <a:srgbClr val="9FE0F5"/>
    <a:srgbClr val="174261"/>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700" autoAdjust="0"/>
    <p:restoredTop sz="93149" autoAdjust="0"/>
  </p:normalViewPr>
  <p:slideViewPr>
    <p:cSldViewPr snapToGrid="0" showGuides="1">
      <p:cViewPr varScale="1">
        <p:scale>
          <a:sx n="98" d="100"/>
          <a:sy n="98" d="100"/>
        </p:scale>
        <p:origin x="1212" y="84"/>
      </p:cViewPr>
      <p:guideLst>
        <p:guide orient="horz" pos="2160"/>
        <p:guide pos="312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70" d="100"/>
          <a:sy n="70" d="100"/>
        </p:scale>
        <p:origin x="2238"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93EA0D32-4D63-C48A-D4C9-AF33E6522BE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B5ED28C-53EB-3542-192A-DD5E8E03D16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E57CF77-A3AA-4A68-B93F-02D4D85DA746}" type="datetimeFigureOut">
              <a:rPr kumimoji="1" lang="ja-JP" altLang="en-US" smtClean="0"/>
              <a:t>2023/9/15</a:t>
            </a:fld>
            <a:endParaRPr kumimoji="1" lang="ja-JP" altLang="en-US"/>
          </a:p>
        </p:txBody>
      </p:sp>
      <p:sp>
        <p:nvSpPr>
          <p:cNvPr id="4" name="フッター プレースホルダー 3">
            <a:extLst>
              <a:ext uri="{FF2B5EF4-FFF2-40B4-BE49-F238E27FC236}">
                <a16:creationId xmlns:a16="http://schemas.microsoft.com/office/drawing/2014/main" id="{EC3129E1-4C62-3FDB-3567-793F044FC8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46C9CCC-0480-5D8A-A2C9-0EAAB0C962A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0874C-FCD4-41FE-8619-C9A5BBADE2ED}" type="slidenum">
              <a:rPr kumimoji="1" lang="ja-JP" altLang="en-US" smtClean="0"/>
              <a:t>‹#›</a:t>
            </a:fld>
            <a:endParaRPr kumimoji="1" lang="ja-JP" altLang="en-US"/>
          </a:p>
        </p:txBody>
      </p:sp>
    </p:spTree>
    <p:extLst>
      <p:ext uri="{BB962C8B-B14F-4D97-AF65-F5344CB8AC3E}">
        <p14:creationId xmlns:p14="http://schemas.microsoft.com/office/powerpoint/2010/main" val="34311582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A10F30-2A0A-433A-8FD4-808D7865A97B}" type="datetimeFigureOut">
              <a:rPr kumimoji="1" lang="ja-JP" altLang="en-US" smtClean="0"/>
              <a:t>2023/9/15</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C1EC9F-72E2-4CEA-85CE-5CCFDCA27EDC}" type="slidenum">
              <a:rPr kumimoji="1" lang="ja-JP" altLang="en-US" smtClean="0"/>
              <a:t>‹#›</a:t>
            </a:fld>
            <a:endParaRPr kumimoji="1" lang="ja-JP" altLang="en-US"/>
          </a:p>
        </p:txBody>
      </p:sp>
    </p:spTree>
    <p:extLst>
      <p:ext uri="{BB962C8B-B14F-4D97-AF65-F5344CB8AC3E}">
        <p14:creationId xmlns:p14="http://schemas.microsoft.com/office/powerpoint/2010/main" val="4393038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1</a:t>
            </a:fld>
            <a:endParaRPr kumimoji="1" lang="ja-JP" altLang="en-US"/>
          </a:p>
        </p:txBody>
      </p:sp>
    </p:spTree>
    <p:extLst>
      <p:ext uri="{BB962C8B-B14F-4D97-AF65-F5344CB8AC3E}">
        <p14:creationId xmlns:p14="http://schemas.microsoft.com/office/powerpoint/2010/main" val="938990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9171" y="-8468"/>
            <a:ext cx="9935592"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224812" y="2404534"/>
            <a:ext cx="631227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224812" y="4050835"/>
            <a:ext cx="631227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28960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90"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400" y="4470400"/>
            <a:ext cx="6876690"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719250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39459" y="609600"/>
            <a:ext cx="6578197"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92830" y="3632200"/>
            <a:ext cx="58714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470400"/>
            <a:ext cx="6876691"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22937" y="790378"/>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310008" y="288655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806738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60399" y="1931988"/>
            <a:ext cx="6876691"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384632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839459" y="609600"/>
            <a:ext cx="6578197"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60397" y="4013200"/>
            <a:ext cx="6876692"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22937" y="790378"/>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310008" y="288655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20637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67169" y="609600"/>
            <a:ext cx="6869920"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60397" y="4013200"/>
            <a:ext cx="6876692"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9090724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264011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5421" y="609601"/>
            <a:ext cx="1060380"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60399" y="609601"/>
            <a:ext cx="5627945"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042167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356114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60399" y="2700869"/>
            <a:ext cx="6876691"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4527448"/>
            <a:ext cx="6876691"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369442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90"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60401" y="2160589"/>
            <a:ext cx="3345451"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191637" y="2160590"/>
            <a:ext cx="3345453"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676607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89"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2160983"/>
            <a:ext cx="33482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60399" y="2737247"/>
            <a:ext cx="3348228"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188860" y="2160983"/>
            <a:ext cx="33482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188860" y="2737247"/>
            <a:ext cx="3348228"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805124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60399" y="609600"/>
            <a:ext cx="6876690"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704579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605885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0399" y="1498604"/>
            <a:ext cx="3022697"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868882" y="514926"/>
            <a:ext cx="366820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60399" y="2777069"/>
            <a:ext cx="3022697"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141313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60399" y="4800600"/>
            <a:ext cx="687669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60399" y="609600"/>
            <a:ext cx="6876690"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60399" y="5367338"/>
            <a:ext cx="6876690"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712402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9172" y="-8468"/>
            <a:ext cx="9935593"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60400" y="609600"/>
            <a:ext cx="6876689"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2160590"/>
            <a:ext cx="6876690"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855696" y="6041364"/>
            <a:ext cx="741143"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3"/>
          </p:nvPr>
        </p:nvSpPr>
        <p:spPr>
          <a:xfrm>
            <a:off x="660399" y="6041364"/>
            <a:ext cx="5008221"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81732" y="6041364"/>
            <a:ext cx="555358" cy="365125"/>
          </a:xfrm>
          <a:prstGeom prst="rect">
            <a:avLst/>
          </a:prstGeom>
        </p:spPr>
        <p:txBody>
          <a:bodyPr vert="horz" lIns="91440" tIns="45720" rIns="91440" bIns="45720" rtlCol="0" anchor="ctr"/>
          <a:lstStyle>
            <a:lvl1pPr algn="r">
              <a:defRPr sz="900">
                <a:solidFill>
                  <a:schemeClr val="accent1"/>
                </a:solidFill>
              </a:defRPr>
            </a:lvl1p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34474444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25FE45-C87A-90EB-174A-7877F3CEDAF6}"/>
              </a:ext>
            </a:extLst>
          </p:cNvPr>
          <p:cNvSpPr>
            <a:spLocks noGrp="1"/>
          </p:cNvSpPr>
          <p:nvPr>
            <p:ph type="title"/>
          </p:nvPr>
        </p:nvSpPr>
        <p:spPr/>
        <p:txBody>
          <a:bodyPr/>
          <a:lstStyle/>
          <a:p>
            <a:pPr algn="just"/>
            <a:r>
              <a:rPr kumimoji="1" lang="ja-JP" altLang="en-US" dirty="0"/>
              <a:t>当社の強み</a:t>
            </a:r>
          </a:p>
        </p:txBody>
      </p:sp>
      <p:sp>
        <p:nvSpPr>
          <p:cNvPr id="3" name="コンテンツ プレースホルダー 2">
            <a:extLst>
              <a:ext uri="{FF2B5EF4-FFF2-40B4-BE49-F238E27FC236}">
                <a16:creationId xmlns:a16="http://schemas.microsoft.com/office/drawing/2014/main" id="{9E981B97-4D8F-4DA1-D149-0890F7D45F94}"/>
              </a:ext>
            </a:extLst>
          </p:cNvPr>
          <p:cNvSpPr>
            <a:spLocks noGrp="1"/>
          </p:cNvSpPr>
          <p:nvPr>
            <p:ph idx="1"/>
          </p:nvPr>
        </p:nvSpPr>
        <p:spPr/>
        <p:txBody>
          <a:bodyPr/>
          <a:lstStyle/>
          <a:p>
            <a:pPr algn="just"/>
            <a:r>
              <a:rPr kumimoji="1" lang="ja-JP" altLang="en-US" dirty="0"/>
              <a:t>いつでもどこでも「美味しい」食事を楽しんでいただきたい</a:t>
            </a:r>
            <a:br>
              <a:rPr lang="en-US" altLang="ja-JP" dirty="0"/>
            </a:br>
            <a:r>
              <a:rPr lang="ja-JP" altLang="en-US" dirty="0"/>
              <a:t>そんな想いを胸に、当社は</a:t>
            </a:r>
            <a:r>
              <a:rPr lang="en-US" altLang="ja-JP" dirty="0"/>
              <a:t>1999</a:t>
            </a:r>
            <a:r>
              <a:rPr lang="ja-JP" altLang="en-US" dirty="0"/>
              <a:t>年の設立から機内食の開発・調理サービスを提供し続けてまいりました。</a:t>
            </a:r>
            <a:endParaRPr lang="en-US" altLang="ja-JP" dirty="0"/>
          </a:p>
          <a:p>
            <a:pPr algn="just"/>
            <a:r>
              <a:rPr lang="ja-JP" altLang="en-US" dirty="0"/>
              <a:t>創業から</a:t>
            </a:r>
            <a:r>
              <a:rPr lang="en-US" altLang="ja-JP" dirty="0"/>
              <a:t>20</a:t>
            </a:r>
            <a:r>
              <a:rPr lang="ja-JP" altLang="en-US" dirty="0"/>
              <a:t>周年を迎えた</a:t>
            </a:r>
            <a:r>
              <a:rPr lang="en-US" altLang="ja-JP" dirty="0"/>
              <a:t>2019</a:t>
            </a:r>
            <a:r>
              <a:rPr lang="ja-JP" altLang="en-US" dirty="0"/>
              <a:t>年には、機内食サービスで培ってきた経験を活かし、老人ホームや病院、幼稚園・保育園に向けてさらなるサービスを展開。あらゆる世代の方に「美味しい」を届けてまいります。</a:t>
            </a:r>
            <a:endParaRPr lang="en-US" altLang="ja-JP" dirty="0"/>
          </a:p>
          <a:p>
            <a:pPr algn="just"/>
            <a:r>
              <a:rPr lang="ja-JP" altLang="en-US" dirty="0"/>
              <a:t>アレルギー対応食、ヴィーガン食、ハラルフードなどさまざまな条件に対応可能。</a:t>
            </a:r>
            <a:endParaRPr lang="en-US" altLang="ja-JP" dirty="0"/>
          </a:p>
          <a:p>
            <a:pPr algn="just"/>
            <a:r>
              <a:rPr lang="ja-JP" altLang="en-US" dirty="0"/>
              <a:t>冷めても美味しい！　機内食を長年提供し続けてきたからこそできる、独自製法によって可能となった時間が経っても味が落ちにくい食事を提供します。</a:t>
            </a:r>
            <a:endParaRPr kumimoji="1" lang="en-US" altLang="ja-JP" dirty="0"/>
          </a:p>
        </p:txBody>
      </p:sp>
    </p:spTree>
    <p:extLst>
      <p:ext uri="{BB962C8B-B14F-4D97-AF65-F5344CB8AC3E}">
        <p14:creationId xmlns:p14="http://schemas.microsoft.com/office/powerpoint/2010/main" val="3448242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2399</TotalTime>
  <Words>136</Words>
  <PresentationFormat>A4 210 x 297 mm</PresentationFormat>
  <Paragraphs>6</Paragraphs>
  <Slides>1</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游ゴシック</vt:lpstr>
      <vt:lpstr>Arial</vt:lpstr>
      <vt:lpstr>Trebuchet MS</vt:lpstr>
      <vt:lpstr>Wingdings 3</vt:lpstr>
      <vt:lpstr>ファセット</vt:lpstr>
      <vt:lpstr>当社の強み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2023-07-07T09:09:31Z</dcterms:created>
  <dcterms:modified xsi:type="dcterms:W3CDTF">2023-09-15T08:58:22Z</dcterms:modified>
</cp:coreProperties>
</file>