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80" autoAdjust="0"/>
    <p:restoredTop sz="86410"/>
  </p:normalViewPr>
  <p:slideViewPr>
    <p:cSldViewPr snapToGrid="0">
      <p:cViewPr varScale="1">
        <p:scale>
          <a:sx n="56" d="100"/>
          <a:sy n="56" d="100"/>
        </p:scale>
        <p:origin x="144" y="7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C71F1-D616-4D21-9EEF-1580BB448E1F}" type="datetimeFigureOut">
              <a:rPr kumimoji="1" lang="ja-JP" altLang="en-US" smtClean="0"/>
              <a:t>2023/9/15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303E0-4BBB-439E-B0B0-42DA10D4A2F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071529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C71F1-D616-4D21-9EEF-1580BB448E1F}" type="datetimeFigureOut">
              <a:rPr kumimoji="1" lang="ja-JP" altLang="en-US" smtClean="0"/>
              <a:t>2023/9/15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303E0-4BBB-439E-B0B0-42DA10D4A2F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671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C71F1-D616-4D21-9EEF-1580BB448E1F}" type="datetimeFigureOut">
              <a:rPr kumimoji="1" lang="ja-JP" altLang="en-US" smtClean="0"/>
              <a:t>2023/9/15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303E0-4BBB-439E-B0B0-42DA10D4A2F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504326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C71F1-D616-4D21-9EEF-1580BB448E1F}" type="datetimeFigureOut">
              <a:rPr kumimoji="1" lang="ja-JP" altLang="en-US" smtClean="0"/>
              <a:t>2023/9/15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303E0-4BBB-439E-B0B0-42DA10D4A2F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300636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C71F1-D616-4D21-9EEF-1580BB448E1F}" type="datetimeFigureOut">
              <a:rPr kumimoji="1" lang="ja-JP" altLang="en-US" smtClean="0"/>
              <a:t>2023/9/15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303E0-4BBB-439E-B0B0-42DA10D4A2F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467303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C71F1-D616-4D21-9EEF-1580BB448E1F}" type="datetimeFigureOut">
              <a:rPr kumimoji="1" lang="ja-JP" altLang="en-US" smtClean="0"/>
              <a:t>2023/9/15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303E0-4BBB-439E-B0B0-42DA10D4A2F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7194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C71F1-D616-4D21-9EEF-1580BB448E1F}" type="datetimeFigureOut">
              <a:rPr kumimoji="1" lang="ja-JP" altLang="en-US" smtClean="0"/>
              <a:t>2023/9/15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303E0-4BBB-439E-B0B0-42DA10D4A2F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878355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C71F1-D616-4D21-9EEF-1580BB448E1F}" type="datetimeFigureOut">
              <a:rPr kumimoji="1" lang="ja-JP" altLang="en-US" smtClean="0"/>
              <a:t>2023/9/15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303E0-4BBB-439E-B0B0-42DA10D4A2F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026903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C71F1-D616-4D21-9EEF-1580BB448E1F}" type="datetimeFigureOut">
              <a:rPr kumimoji="1" lang="ja-JP" altLang="en-US" smtClean="0"/>
              <a:t>2023/9/15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303E0-4BBB-439E-B0B0-42DA10D4A2F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057326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C71F1-D616-4D21-9EEF-1580BB448E1F}" type="datetimeFigureOut">
              <a:rPr kumimoji="1" lang="ja-JP" altLang="en-US" smtClean="0"/>
              <a:t>2023/9/15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303E0-4BBB-439E-B0B0-42DA10D4A2F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30175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C71F1-D616-4D21-9EEF-1580BB448E1F}" type="datetimeFigureOut">
              <a:rPr kumimoji="1" lang="ja-JP" altLang="en-US" smtClean="0"/>
              <a:t>2023/9/15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303E0-4BBB-439E-B0B0-42DA10D4A2F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443251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9C71F1-D616-4D21-9EEF-1580BB448E1F}" type="datetimeFigureOut">
              <a:rPr kumimoji="1" lang="ja-JP" altLang="en-US" smtClean="0"/>
              <a:t>2023/9/15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B303E0-4BBB-439E-B0B0-42DA10D4A2F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146593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C1E6B4A-654D-F530-C5C7-B8B1ACDBCCF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/>
              <a:t>2024</a:t>
            </a:r>
            <a:r>
              <a:rPr kumimoji="1" lang="ja-JP" altLang="en-US" dirty="0"/>
              <a:t>年春</a:t>
            </a:r>
            <a:br>
              <a:rPr kumimoji="1" lang="en-US" altLang="ja-JP" dirty="0"/>
            </a:br>
            <a:r>
              <a:rPr kumimoji="1" lang="ja-JP" altLang="en-US" dirty="0"/>
              <a:t>新メニューのご提案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AD599001-138E-6512-91F7-43F266A797F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株式会社クラウド・ダイニングサービス</a:t>
            </a:r>
          </a:p>
        </p:txBody>
      </p:sp>
    </p:spTree>
    <p:extLst>
      <p:ext uri="{BB962C8B-B14F-4D97-AF65-F5344CB8AC3E}">
        <p14:creationId xmlns:p14="http://schemas.microsoft.com/office/powerpoint/2010/main" val="24182419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E6A9533-D488-9AF9-8C57-40FB61AE7E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当社の強み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8E56907-3F61-37C5-F295-097651327C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/>
              <a:t>創業</a:t>
            </a:r>
            <a:r>
              <a:rPr kumimoji="1" lang="en-US" altLang="ja-JP" dirty="0"/>
              <a:t>20</a:t>
            </a:r>
            <a:r>
              <a:rPr kumimoji="1" lang="ja-JP" altLang="en-US" dirty="0"/>
              <a:t>周年</a:t>
            </a:r>
            <a:endParaRPr kumimoji="1" lang="en-US" altLang="ja-JP" dirty="0"/>
          </a:p>
          <a:p>
            <a:r>
              <a:rPr kumimoji="1" lang="ja-JP" altLang="en-US" dirty="0"/>
              <a:t>アレルギー対応食などの新しい試み</a:t>
            </a:r>
          </a:p>
        </p:txBody>
      </p:sp>
    </p:spTree>
    <p:extLst>
      <p:ext uri="{BB962C8B-B14F-4D97-AF65-F5344CB8AC3E}">
        <p14:creationId xmlns:p14="http://schemas.microsoft.com/office/powerpoint/2010/main" val="27595303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8D5A538-AD9D-24A6-7E41-38DFEF89BA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2024</a:t>
            </a:r>
            <a:r>
              <a:rPr kumimoji="1" lang="ja-JP" altLang="en-US" dirty="0"/>
              <a:t>年新メニュー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C5F1271-A953-0473-261F-D40C9B9192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976973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D23A62B-8861-8018-3CC5-397187293D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既存サービスとの優位性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C659B3F-B72E-636E-DDB3-36F79F6B43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490351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8FB7CDA-FFCF-5C08-7440-76925FF2C4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お申込みについて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CF2A51D-FEE3-CF78-2D99-F9A20AE0FBE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/>
              <a:t>お申込みからご契約・サービス提供までの流れを説明</a:t>
            </a:r>
          </a:p>
        </p:txBody>
      </p:sp>
    </p:spTree>
    <p:extLst>
      <p:ext uri="{BB962C8B-B14F-4D97-AF65-F5344CB8AC3E}">
        <p14:creationId xmlns:p14="http://schemas.microsoft.com/office/powerpoint/2010/main" val="42043149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CC4FA12-E4F0-7181-F454-B71B3F2EB7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会社概要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BD0BBCD-DC9D-D68D-E0CF-2A319453251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/>
              <a:t>商号</a:t>
            </a:r>
            <a:br>
              <a:rPr kumimoji="1" lang="en-US" altLang="ja-JP" dirty="0"/>
            </a:br>
            <a:r>
              <a:rPr kumimoji="1" lang="ja-JP" altLang="en-US" dirty="0"/>
              <a:t>株式会社クラウド・ダイニングサービス</a:t>
            </a:r>
            <a:endParaRPr kumimoji="1" lang="en-US" altLang="ja-JP" dirty="0"/>
          </a:p>
          <a:p>
            <a:r>
              <a:rPr kumimoji="1" lang="ja-JP" altLang="en-US" dirty="0"/>
              <a:t>本社所在地</a:t>
            </a:r>
            <a:br>
              <a:rPr kumimoji="1" lang="en-US" altLang="ja-JP" dirty="0"/>
            </a:br>
            <a:r>
              <a:rPr kumimoji="1" lang="ja-JP" altLang="en-US" dirty="0"/>
              <a:t>一ツ橋</a:t>
            </a:r>
            <a:r>
              <a:rPr kumimoji="1" lang="en-US" altLang="ja-JP" dirty="0"/>
              <a:t>2</a:t>
            </a:r>
            <a:r>
              <a:rPr kumimoji="1" lang="ja-JP" altLang="en-US" dirty="0"/>
              <a:t>丁目</a:t>
            </a:r>
            <a:r>
              <a:rPr kumimoji="1" lang="en-US" altLang="ja-JP" dirty="0"/>
              <a:t>6</a:t>
            </a:r>
            <a:r>
              <a:rPr kumimoji="1" lang="ja-JP" altLang="en-US" dirty="0"/>
              <a:t>番</a:t>
            </a:r>
            <a:r>
              <a:rPr kumimoji="1" lang="en-US" altLang="ja-JP" dirty="0"/>
              <a:t>3</a:t>
            </a:r>
            <a:r>
              <a:rPr kumimoji="1" lang="ja-JP" altLang="en-US" dirty="0"/>
              <a:t>号</a:t>
            </a:r>
            <a:r>
              <a:rPr kumimoji="1" lang="en-US" altLang="ja-JP" dirty="0"/>
              <a:t>XXXX</a:t>
            </a:r>
            <a:r>
              <a:rPr kumimoji="1" lang="ja-JP" altLang="en-US" dirty="0"/>
              <a:t>ビル</a:t>
            </a:r>
          </a:p>
        </p:txBody>
      </p:sp>
    </p:spTree>
    <p:extLst>
      <p:ext uri="{BB962C8B-B14F-4D97-AF65-F5344CB8AC3E}">
        <p14:creationId xmlns:p14="http://schemas.microsoft.com/office/powerpoint/2010/main" val="11568116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</TotalTime>
  <Words>67</Words>
  <PresentationFormat>A4 210 x 297 mm</PresentationFormat>
  <Paragraphs>12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テーマ</vt:lpstr>
      <vt:lpstr>2024年春 新メニューのご提案</vt:lpstr>
      <vt:lpstr>当社の強み</vt:lpstr>
      <vt:lpstr>2024年新メニュー</vt:lpstr>
      <vt:lpstr>既存サービスとの優位性</vt:lpstr>
      <vt:lpstr>お申込みについて</vt:lpstr>
      <vt:lpstr>会社概要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2023-07-25T12:19:21Z</dcterms:created>
  <dcterms:modified xsi:type="dcterms:W3CDTF">2023-09-15T08:47:00Z</dcterms:modified>
</cp:coreProperties>
</file>