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
  </p:notesMasterIdLst>
  <p:sldIdLst>
    <p:sldId id="256" r:id="rId2"/>
    <p:sldId id="258" r:id="rId3"/>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31" autoAdjust="0"/>
    <p:restoredTop sz="93126" autoAdjust="0"/>
  </p:normalViewPr>
  <p:slideViewPr>
    <p:cSldViewPr snapToGrid="0" showGuides="1">
      <p:cViewPr varScale="1">
        <p:scale>
          <a:sx n="98" d="100"/>
          <a:sy n="98" d="100"/>
        </p:scale>
        <p:origin x="816" y="84"/>
      </p:cViewPr>
      <p:guideLst>
        <p:guide orient="horz" pos="2160"/>
        <p:guide pos="312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46" d="100"/>
          <a:sy n="46" d="100"/>
        </p:scale>
        <p:origin x="1872"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A10F30-2A0A-433A-8FD4-808D7865A97B}" type="datetimeFigureOut">
              <a:rPr kumimoji="1" lang="ja-JP" altLang="en-US" smtClean="0"/>
              <a:t>2023/9/19</a:t>
            </a:fld>
            <a:endParaRPr kumimoji="1" lang="ja-JP" altLang="en-US"/>
          </a:p>
        </p:txBody>
      </p:sp>
      <p:sp>
        <p:nvSpPr>
          <p:cNvPr id="4" name="スライド イメージ プレースホルダー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C1EC9F-72E2-4CEA-85CE-5CCFDCA27EDC}" type="slidenum">
              <a:rPr kumimoji="1" lang="ja-JP" altLang="en-US" smtClean="0"/>
              <a:t>‹#›</a:t>
            </a:fld>
            <a:endParaRPr kumimoji="1" lang="ja-JP" altLang="en-US"/>
          </a:p>
        </p:txBody>
      </p:sp>
    </p:spTree>
    <p:extLst>
      <p:ext uri="{BB962C8B-B14F-4D97-AF65-F5344CB8AC3E}">
        <p14:creationId xmlns:p14="http://schemas.microsoft.com/office/powerpoint/2010/main" val="43930388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200150" y="1143000"/>
            <a:ext cx="4457700" cy="3086100"/>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6C1EC9F-72E2-4CEA-85CE-5CCFDCA27EDC}" type="slidenum">
              <a:rPr kumimoji="1" lang="ja-JP" altLang="en-US" smtClean="0"/>
              <a:t>1</a:t>
            </a:fld>
            <a:endParaRPr kumimoji="1" lang="ja-JP" altLang="en-US"/>
          </a:p>
        </p:txBody>
      </p:sp>
    </p:spTree>
    <p:extLst>
      <p:ext uri="{BB962C8B-B14F-4D97-AF65-F5344CB8AC3E}">
        <p14:creationId xmlns:p14="http://schemas.microsoft.com/office/powerpoint/2010/main" val="37422754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9171" y="-8468"/>
            <a:ext cx="993395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224812" y="2404534"/>
            <a:ext cx="6312279" cy="1646302"/>
          </a:xfrm>
        </p:spPr>
        <p:txBody>
          <a:bodyPr anchor="b">
            <a:noAutofit/>
          </a:bodyPr>
          <a:lstStyle>
            <a:lvl1pPr algn="r">
              <a:defRPr sz="540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224812" y="4050835"/>
            <a:ext cx="631227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6830043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60400" y="609600"/>
            <a:ext cx="6876690" cy="3403600"/>
          </a:xfrm>
        </p:spPr>
        <p:txBody>
          <a:bodyPr anchor="ctr">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60400" y="4470400"/>
            <a:ext cx="6876690"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16939980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839459" y="609600"/>
            <a:ext cx="6578197"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1192830" y="3632200"/>
            <a:ext cx="58714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60399" y="4470400"/>
            <a:ext cx="6876691"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
        <p:nvSpPr>
          <p:cNvPr id="24" name="TextBox 23"/>
          <p:cNvSpPr txBox="1"/>
          <p:nvPr/>
        </p:nvSpPr>
        <p:spPr>
          <a:xfrm>
            <a:off x="522937" y="790378"/>
            <a:ext cx="49542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7310008" y="2886556"/>
            <a:ext cx="49542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8037285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60399" y="1931988"/>
            <a:ext cx="6876691" cy="2595460"/>
          </a:xfrm>
        </p:spPr>
        <p:txBody>
          <a:bodyPr anchor="b">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60399" y="4527448"/>
            <a:ext cx="6876691"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16927441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839459" y="609600"/>
            <a:ext cx="6578197"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60397" y="4013200"/>
            <a:ext cx="6876692"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60399" y="4527448"/>
            <a:ext cx="6876691"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
        <p:nvSpPr>
          <p:cNvPr id="24" name="TextBox 23"/>
          <p:cNvSpPr txBox="1"/>
          <p:nvPr/>
        </p:nvSpPr>
        <p:spPr>
          <a:xfrm>
            <a:off x="522937" y="790378"/>
            <a:ext cx="49542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7310008" y="2886556"/>
            <a:ext cx="49542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0630112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67169" y="609600"/>
            <a:ext cx="6869920"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60397" y="4013200"/>
            <a:ext cx="6876692"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60399" y="4527448"/>
            <a:ext cx="6876691"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238434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10179536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75421" y="609601"/>
            <a:ext cx="1060380" cy="5251451"/>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60399" y="609601"/>
            <a:ext cx="5627945" cy="5251451"/>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20770451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2892946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60399" y="2700869"/>
            <a:ext cx="6876691" cy="1826581"/>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60399" y="4527448"/>
            <a:ext cx="6876691"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2940919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60400" y="609600"/>
            <a:ext cx="6876690" cy="1320800"/>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60401" y="2160589"/>
            <a:ext cx="3345451"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191637" y="2160590"/>
            <a:ext cx="3345453"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15705387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60400" y="609600"/>
            <a:ext cx="6876689" cy="1320800"/>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60399" y="2160983"/>
            <a:ext cx="334822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60399" y="2737247"/>
            <a:ext cx="3348228"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188860" y="2160983"/>
            <a:ext cx="334822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188860" y="2737247"/>
            <a:ext cx="3348228"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21147802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60399" y="609600"/>
            <a:ext cx="6876690" cy="132080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13352363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19309171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60399" y="1498604"/>
            <a:ext cx="3022697" cy="1278466"/>
          </a:xfrm>
        </p:spPr>
        <p:txBody>
          <a:bodyPr anchor="b">
            <a:normAutofit/>
          </a:bodyPr>
          <a:lstStyle>
            <a:lvl1pPr>
              <a:defRPr sz="2000"/>
            </a:lvl1pPr>
          </a:lstStyle>
          <a:p>
            <a:r>
              <a:rPr lang="ja-JP" altLang="en-US"/>
              <a:t>マスター タイトルの書式設定</a:t>
            </a:r>
            <a:endParaRPr lang="en-US" dirty="0"/>
          </a:p>
        </p:txBody>
      </p:sp>
      <p:sp>
        <p:nvSpPr>
          <p:cNvPr id="3" name="Content Placeholder 2"/>
          <p:cNvSpPr>
            <a:spLocks noGrp="1"/>
          </p:cNvSpPr>
          <p:nvPr>
            <p:ph idx="1"/>
          </p:nvPr>
        </p:nvSpPr>
        <p:spPr>
          <a:xfrm>
            <a:off x="3868882" y="514926"/>
            <a:ext cx="3668207" cy="552643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60399" y="2777069"/>
            <a:ext cx="3022697"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17261058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60399" y="4800600"/>
            <a:ext cx="6876690"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60399" y="609600"/>
            <a:ext cx="6876690"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60399" y="5367338"/>
            <a:ext cx="6876690"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4405356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9172" y="-8468"/>
            <a:ext cx="993395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60400" y="609600"/>
            <a:ext cx="6876689" cy="132080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60399" y="2160590"/>
            <a:ext cx="6876690" cy="38807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855696" y="6041364"/>
            <a:ext cx="741143"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3"/>
          </p:nvPr>
        </p:nvSpPr>
        <p:spPr>
          <a:xfrm>
            <a:off x="660399" y="6041364"/>
            <a:ext cx="5008221"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81732" y="6041364"/>
            <a:ext cx="555358" cy="365125"/>
          </a:xfrm>
          <a:prstGeom prst="rect">
            <a:avLst/>
          </a:prstGeom>
        </p:spPr>
        <p:txBody>
          <a:bodyPr vert="horz" lIns="91440" tIns="45720" rIns="91440" bIns="45720" rtlCol="0" anchor="ctr"/>
          <a:lstStyle>
            <a:lvl1pPr algn="r">
              <a:defRPr sz="900">
                <a:solidFill>
                  <a:schemeClr val="accent1"/>
                </a:solidFill>
              </a:defRPr>
            </a:lvl1p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166258949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BCDA15F-6517-002D-2AC5-6A2FEC5E05F6}"/>
              </a:ext>
            </a:extLst>
          </p:cNvPr>
          <p:cNvSpPr>
            <a:spLocks noGrp="1"/>
          </p:cNvSpPr>
          <p:nvPr>
            <p:ph type="ctrTitle"/>
          </p:nvPr>
        </p:nvSpPr>
        <p:spPr/>
        <p:txBody>
          <a:bodyPr>
            <a:normAutofit fontScale="90000"/>
          </a:bodyPr>
          <a:lstStyle/>
          <a:p>
            <a:r>
              <a:rPr lang="en-US" altLang="ja-JP" dirty="0"/>
              <a:t>2024</a:t>
            </a:r>
            <a:r>
              <a:rPr lang="ja-JP" altLang="en-US" dirty="0"/>
              <a:t>年春</a:t>
            </a:r>
            <a:br>
              <a:rPr lang="en-US" altLang="ja-JP" dirty="0"/>
            </a:br>
            <a:r>
              <a:rPr lang="ja-JP" altLang="en-US" dirty="0"/>
              <a:t>新メニューのご提案</a:t>
            </a:r>
            <a:endParaRPr kumimoji="1" lang="ja-JP" altLang="en-US" dirty="0"/>
          </a:p>
        </p:txBody>
      </p:sp>
      <p:sp>
        <p:nvSpPr>
          <p:cNvPr id="3" name="字幕 2">
            <a:extLst>
              <a:ext uri="{FF2B5EF4-FFF2-40B4-BE49-F238E27FC236}">
                <a16:creationId xmlns:a16="http://schemas.microsoft.com/office/drawing/2014/main" id="{AEACAD34-AC3A-CEAB-0FE0-4D10348F6A9E}"/>
              </a:ext>
            </a:extLst>
          </p:cNvPr>
          <p:cNvSpPr>
            <a:spLocks noGrp="1"/>
          </p:cNvSpPr>
          <p:nvPr>
            <p:ph type="subTitle" idx="1"/>
          </p:nvPr>
        </p:nvSpPr>
        <p:spPr/>
        <p:txBody>
          <a:bodyPr/>
          <a:lstStyle/>
          <a:p>
            <a:r>
              <a:rPr lang="ja-JP" altLang="en-US" dirty="0"/>
              <a:t>株式会社クラウド・ダイニングサービス</a:t>
            </a:r>
            <a:endParaRPr kumimoji="1" lang="ja-JP" altLang="en-US" dirty="0"/>
          </a:p>
        </p:txBody>
      </p:sp>
    </p:spTree>
    <p:extLst>
      <p:ext uri="{BB962C8B-B14F-4D97-AF65-F5344CB8AC3E}">
        <p14:creationId xmlns:p14="http://schemas.microsoft.com/office/powerpoint/2010/main" val="14756817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F25FE45-C87A-90EB-174A-7877F3CEDAF6}"/>
              </a:ext>
            </a:extLst>
          </p:cNvPr>
          <p:cNvSpPr>
            <a:spLocks noGrp="1"/>
          </p:cNvSpPr>
          <p:nvPr>
            <p:ph type="title"/>
          </p:nvPr>
        </p:nvSpPr>
        <p:spPr/>
        <p:txBody>
          <a:bodyPr/>
          <a:lstStyle/>
          <a:p>
            <a:r>
              <a:rPr kumimoji="1" lang="ja-JP" altLang="en-US" dirty="0"/>
              <a:t>当社の強み</a:t>
            </a:r>
          </a:p>
        </p:txBody>
      </p:sp>
      <p:sp>
        <p:nvSpPr>
          <p:cNvPr id="3" name="コンテンツ プレースホルダー 2">
            <a:extLst>
              <a:ext uri="{FF2B5EF4-FFF2-40B4-BE49-F238E27FC236}">
                <a16:creationId xmlns:a16="http://schemas.microsoft.com/office/drawing/2014/main" id="{9E981B97-4D8F-4DA1-D149-0890F7D45F94}"/>
              </a:ext>
            </a:extLst>
          </p:cNvPr>
          <p:cNvSpPr>
            <a:spLocks noGrp="1"/>
          </p:cNvSpPr>
          <p:nvPr>
            <p:ph idx="1"/>
          </p:nvPr>
        </p:nvSpPr>
        <p:spPr/>
        <p:txBody>
          <a:bodyPr>
            <a:normAutofit fontScale="92500" lnSpcReduction="10000"/>
          </a:bodyPr>
          <a:lstStyle/>
          <a:p>
            <a:r>
              <a:rPr kumimoji="1" lang="ja-JP" altLang="en-US" sz="2000" dirty="0"/>
              <a:t>いつでもどこでも「美味しい」食事を楽しんでいただきたい</a:t>
            </a:r>
            <a:br>
              <a:rPr kumimoji="1" lang="ja-JP" altLang="en-US" sz="2000" dirty="0"/>
            </a:br>
            <a:r>
              <a:rPr kumimoji="1" lang="ja-JP" altLang="en-US" sz="2000" dirty="0"/>
              <a:t>そんな想いを胸に、当社は</a:t>
            </a:r>
            <a:r>
              <a:rPr kumimoji="1" lang="en-US" altLang="ja-JP" sz="2000" dirty="0"/>
              <a:t>1999</a:t>
            </a:r>
            <a:r>
              <a:rPr kumimoji="1" lang="ja-JP" altLang="en-US" sz="2000" dirty="0"/>
              <a:t>年の設立から機内食の開発・調理サービスを提供し続けてまいりました。</a:t>
            </a:r>
          </a:p>
          <a:p>
            <a:r>
              <a:rPr kumimoji="1" lang="ja-JP" altLang="en-US" sz="2000" dirty="0"/>
              <a:t>創業から</a:t>
            </a:r>
            <a:r>
              <a:rPr kumimoji="1" lang="en-US" altLang="ja-JP" sz="2000" dirty="0"/>
              <a:t>20</a:t>
            </a:r>
            <a:r>
              <a:rPr kumimoji="1" lang="ja-JP" altLang="en-US" sz="2000" dirty="0"/>
              <a:t>周年を迎えた</a:t>
            </a:r>
            <a:r>
              <a:rPr kumimoji="1" lang="en-US" altLang="ja-JP" sz="2000" dirty="0"/>
              <a:t>2019</a:t>
            </a:r>
            <a:r>
              <a:rPr kumimoji="1" lang="ja-JP" altLang="en-US" sz="2000" dirty="0"/>
              <a:t>年には、機内食サービスで培ってきた経験を活かし、老人ホームや病院、幼稚園・保育園に向けてさらなるサービスを展開。あらゆる世代の方に「美味しい」を届けてまいります。</a:t>
            </a:r>
          </a:p>
          <a:p>
            <a:r>
              <a:rPr kumimoji="1" lang="ja-JP" altLang="en-US" sz="2000" dirty="0"/>
              <a:t>アレルギー対応食、ヴィーガン食、ハラルフードなどさまざまな条件に対応可能。</a:t>
            </a:r>
          </a:p>
          <a:p>
            <a:r>
              <a:rPr kumimoji="1" lang="ja-JP" altLang="en-US" sz="2000" dirty="0"/>
              <a:t>冷めても美味しい！　機内食を長年提供し続けてきたからこそできる、独自製法によって可能となった時間が経っても味が落ちにくい食事を提供します。</a:t>
            </a:r>
          </a:p>
        </p:txBody>
      </p:sp>
    </p:spTree>
    <p:extLst>
      <p:ext uri="{BB962C8B-B14F-4D97-AF65-F5344CB8AC3E}">
        <p14:creationId xmlns:p14="http://schemas.microsoft.com/office/powerpoint/2010/main" val="3448242390"/>
      </p:ext>
    </p:extLst>
  </p:cSld>
  <p:clrMapOvr>
    <a:masterClrMapping/>
  </p:clrMapOvr>
</p:sld>
</file>

<file path=ppt/theme/theme1.xml><?xml version="1.0" encoding="utf-8"?>
<a:theme xmlns:a="http://schemas.openxmlformats.org/drawingml/2006/main" name="ファセット">
  <a:themeElements>
    <a:clrScheme name="ファセット">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94</TotalTime>
  <Words>148</Words>
  <PresentationFormat>A4 210 x 297 mm</PresentationFormat>
  <Paragraphs>8</Paragraphs>
  <Slides>2</Slides>
  <Notes>1</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游ゴシック</vt:lpstr>
      <vt:lpstr>Arial</vt:lpstr>
      <vt:lpstr>Trebuchet MS</vt:lpstr>
      <vt:lpstr>Wingdings 3</vt:lpstr>
      <vt:lpstr>ファセット</vt:lpstr>
      <vt:lpstr>2024年春 新メニューのご提案</vt:lpstr>
      <vt:lpstr>当社の強み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2023-07-07T09:09:31Z</dcterms:created>
  <dcterms:modified xsi:type="dcterms:W3CDTF">2023-09-19T11:20:48Z</dcterms:modified>
</cp:coreProperties>
</file>