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8" r:id="rId3"/>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1" autoAdjust="0"/>
    <p:restoredTop sz="93126" autoAdjust="0"/>
  </p:normalViewPr>
  <p:slideViewPr>
    <p:cSldViewPr snapToGrid="0" showGuides="1">
      <p:cViewPr varScale="1">
        <p:scale>
          <a:sx n="61" d="100"/>
          <a:sy n="61" d="100"/>
        </p:scale>
        <p:origin x="462" y="66"/>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6" d="100"/>
          <a:sy n="46" d="100"/>
        </p:scale>
        <p:origin x="187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2023/9/15</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00150" y="1143000"/>
            <a:ext cx="44577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936348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890131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4230304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124319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562301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876567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46199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22068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60156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77062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04715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272618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normAutofit/>
          </a:bodyPr>
          <a:lstStyle/>
          <a:p>
            <a:r>
              <a:rPr kumimoji="1" lang="ja-JP" altLang="en-US" sz="2000" dirty="0"/>
              <a:t>いつでもどこでも「美味しい」食事を楽しんでいただきたい</a:t>
            </a:r>
            <a:br>
              <a:rPr kumimoji="1" lang="ja-JP" altLang="en-US" sz="2000" dirty="0"/>
            </a:br>
            <a:r>
              <a:rPr kumimoji="1" lang="ja-JP" altLang="en-US" sz="2000" dirty="0"/>
              <a:t>そんな想いを胸に、当社は</a:t>
            </a:r>
            <a:r>
              <a:rPr kumimoji="1" lang="en-US" altLang="ja-JP" sz="2000" dirty="0"/>
              <a:t>1999</a:t>
            </a:r>
            <a:r>
              <a:rPr kumimoji="1" lang="ja-JP" altLang="en-US" sz="2000" dirty="0"/>
              <a:t>年の設立から機内食の開発・調理サービスを提供し続けてまいりました。</a:t>
            </a:r>
          </a:p>
          <a:p>
            <a:r>
              <a:rPr kumimoji="1" lang="ja-JP" altLang="en-US" sz="2000" dirty="0"/>
              <a:t>創業から</a:t>
            </a:r>
            <a:r>
              <a:rPr kumimoji="1" lang="en-US" altLang="ja-JP" sz="2000" dirty="0"/>
              <a:t>20</a:t>
            </a:r>
            <a:r>
              <a:rPr kumimoji="1" lang="ja-JP" altLang="en-US" sz="2000" dirty="0"/>
              <a:t>周年を迎えた</a:t>
            </a:r>
            <a:r>
              <a:rPr kumimoji="1" lang="en-US" altLang="ja-JP" sz="2000" dirty="0"/>
              <a:t>2019</a:t>
            </a:r>
            <a:r>
              <a:rPr kumimoji="1" lang="ja-JP" altLang="en-US" sz="2000" dirty="0"/>
              <a:t>年には、機内食サービスで培ってきた経験を活かし、老人ホームや病院、幼稚園・保育園に向けてさらなるサービスを展開。あらゆる世代の方に「美味しい」を届けてまいります。</a:t>
            </a:r>
          </a:p>
          <a:p>
            <a:r>
              <a:rPr kumimoji="1" lang="ja-JP" altLang="en-US" sz="2000" dirty="0"/>
              <a:t>アレルギー対応食、ヴィーガン食、ハラルフードなどさまざまな条件に対応可能。</a:t>
            </a:r>
          </a:p>
          <a:p>
            <a:r>
              <a:rPr kumimoji="1" lang="ja-JP" altLang="en-US" sz="2000" dirty="0"/>
              <a:t>冷めても美味しい！　機内食を長年提供し続けてきたからこそできる、独自製法によって可能となった時間が経っても味が落ちにくい食事を提供します。</a:t>
            </a:r>
          </a:p>
        </p:txBody>
      </p:sp>
    </p:spTree>
    <p:extLst>
      <p:ext uri="{BB962C8B-B14F-4D97-AF65-F5344CB8AC3E}">
        <p14:creationId xmlns:p14="http://schemas.microsoft.com/office/powerpoint/2010/main" val="344824239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TotalTime>
  <Words>148</Words>
  <PresentationFormat>A4 210 x 297 mm</PresentationFormat>
  <Paragraphs>8</Paragraphs>
  <Slides>2</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游ゴシック</vt:lpstr>
      <vt:lpstr>Arial</vt:lpstr>
      <vt:lpstr>Calibri</vt:lpstr>
      <vt:lpstr>Calibri Light</vt:lpstr>
      <vt:lpstr>Office テーマ</vt:lpstr>
      <vt:lpstr>2024年春 新メニューのご提案</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2023-09-15T08:38:10Z</dcterms:modified>
</cp:coreProperties>
</file>