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4"/>
  </p:notesMasterIdLst>
  <p:sldIdLst>
    <p:sldId id="256" r:id="rId2"/>
    <p:sldId id="258"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31" autoAdjust="0"/>
    <p:restoredTop sz="93126" autoAdjust="0"/>
  </p:normalViewPr>
  <p:slideViewPr>
    <p:cSldViewPr snapToGrid="0" showGuides="1">
      <p:cViewPr varScale="1">
        <p:scale>
          <a:sx n="109" d="100"/>
          <a:sy n="109" d="100"/>
        </p:scale>
        <p:origin x="498"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6" d="100"/>
          <a:sy n="46" d="100"/>
        </p:scale>
        <p:origin x="187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3663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02144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02612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2940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49067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063363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2442247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02973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411310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819743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417684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96870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501239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61925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807688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Tree>
    <p:extLst>
      <p:ext uri="{BB962C8B-B14F-4D97-AF65-F5344CB8AC3E}">
        <p14:creationId xmlns:p14="http://schemas.microsoft.com/office/powerpoint/2010/main" val="1827877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4035189675"/>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r>
              <a:rPr kumimoji="1" lang="ja-JP" altLang="en-US" dirty="0"/>
              <a:t>いつでもどこでも「美味しい」食事を楽しんでいただきたい</a:t>
            </a:r>
            <a:r>
              <a:rPr lang="en-US" altLang="ja-JP" dirty="0"/>
              <a:t>―</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r>
              <a:rPr lang="ja-JP" altLang="en-US" dirty="0"/>
              <a:t>アレルギー、ヴィーガン食、ハラルフードなど、さまざまな条件に対応可能。</a:t>
            </a:r>
            <a:endParaRPr lang="en-US" altLang="ja-JP" dirty="0"/>
          </a:p>
          <a:p>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570</TotalTime>
  <Words>149</Words>
  <PresentationFormat>ワイド画面</PresentationFormat>
  <Paragraphs>8</Paragraphs>
  <Slides>2</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游ゴシック</vt:lpstr>
      <vt:lpstr>Arial</vt:lpstr>
      <vt:lpstr>Trebuchet MS</vt:lpstr>
      <vt:lpstr>Wingdings 3</vt:lpstr>
      <vt:lpstr>ファセット</vt:lpstr>
      <vt:lpstr>2024年春 新メニューのご提案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2023-09-15T08:32:57Z</dcterms:modified>
</cp:coreProperties>
</file>