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7"/>
  </p:notesMasterIdLst>
  <p:sldIdLst>
    <p:sldId id="256" r:id="rId2"/>
    <p:sldId id="258" r:id="rId3"/>
    <p:sldId id="260" r:id="rId4"/>
    <p:sldId id="262" r:id="rId5"/>
    <p:sldId id="261" r:id="rId6"/>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FFCCCC"/>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700" autoAdjust="0"/>
    <p:restoredTop sz="93126" autoAdjust="0"/>
  </p:normalViewPr>
  <p:slideViewPr>
    <p:cSldViewPr snapToGrid="0" showGuides="1">
      <p:cViewPr varScale="1">
        <p:scale>
          <a:sx n="109" d="100"/>
          <a:sy n="109" d="100"/>
        </p:scale>
        <p:origin x="918" y="108"/>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6" d="100"/>
          <a:sy n="46" d="100"/>
        </p:scale>
        <p:origin x="1872"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2023/9/15</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2023/9/15</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r>
              <a:rPr lang="en-US" altLang="ja-JP" dirty="0"/>
              <a:t>―</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2B348B-076E-D5C8-CD9E-EAE1018BE5AB}"/>
              </a:ext>
            </a:extLst>
          </p:cNvPr>
          <p:cNvSpPr>
            <a:spLocks noGrp="1"/>
          </p:cNvSpPr>
          <p:nvPr>
            <p:ph type="title"/>
          </p:nvPr>
        </p:nvSpPr>
        <p:spPr/>
        <p:txBody>
          <a:bodyPr/>
          <a:lstStyle/>
          <a:p>
            <a:r>
              <a:rPr kumimoji="1" lang="en-US" altLang="ja-JP" dirty="0"/>
              <a:t>2024</a:t>
            </a:r>
            <a:r>
              <a:rPr kumimoji="1" lang="ja-JP" altLang="en-US" dirty="0"/>
              <a:t>年新メニュー</a:t>
            </a:r>
          </a:p>
        </p:txBody>
      </p:sp>
      <p:sp>
        <p:nvSpPr>
          <p:cNvPr id="3" name="コンテンツ プレースホルダー 2">
            <a:extLst>
              <a:ext uri="{FF2B5EF4-FFF2-40B4-BE49-F238E27FC236}">
                <a16:creationId xmlns:a16="http://schemas.microsoft.com/office/drawing/2014/main" id="{920BCC0C-1F5A-11E3-6DCA-B10E50C30E87}"/>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931911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2B348B-076E-D5C8-CD9E-EAE1018BE5AB}"/>
              </a:ext>
            </a:extLst>
          </p:cNvPr>
          <p:cNvSpPr>
            <a:spLocks noGrp="1"/>
          </p:cNvSpPr>
          <p:nvPr>
            <p:ph type="title"/>
          </p:nvPr>
        </p:nvSpPr>
        <p:spPr/>
        <p:txBody>
          <a:bodyPr/>
          <a:lstStyle/>
          <a:p>
            <a:r>
              <a:rPr kumimoji="1" lang="ja-JP" altLang="en-US" dirty="0"/>
              <a:t>既存サービスとの優位性</a:t>
            </a:r>
          </a:p>
        </p:txBody>
      </p:sp>
      <p:sp>
        <p:nvSpPr>
          <p:cNvPr id="3" name="コンテンツ プレースホルダー 2">
            <a:extLst>
              <a:ext uri="{FF2B5EF4-FFF2-40B4-BE49-F238E27FC236}">
                <a16:creationId xmlns:a16="http://schemas.microsoft.com/office/drawing/2014/main" id="{920BCC0C-1F5A-11E3-6DCA-B10E50C30E87}"/>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717492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B517D1-6367-43F1-C0BC-C478DA137131}"/>
              </a:ext>
            </a:extLst>
          </p:cNvPr>
          <p:cNvSpPr>
            <a:spLocks noGrp="1"/>
          </p:cNvSpPr>
          <p:nvPr>
            <p:ph type="title"/>
          </p:nvPr>
        </p:nvSpPr>
        <p:spPr/>
        <p:txBody>
          <a:bodyPr/>
          <a:lstStyle/>
          <a:p>
            <a:r>
              <a:rPr kumimoji="1" lang="ja-JP" altLang="en-US" dirty="0"/>
              <a:t>お申込みの流れ</a:t>
            </a:r>
          </a:p>
        </p:txBody>
      </p:sp>
      <p:sp>
        <p:nvSpPr>
          <p:cNvPr id="3" name="コンテンツ プレースホルダー 2">
            <a:extLst>
              <a:ext uri="{FF2B5EF4-FFF2-40B4-BE49-F238E27FC236}">
                <a16:creationId xmlns:a16="http://schemas.microsoft.com/office/drawing/2014/main" id="{E0F2F55C-184B-61D1-5E0C-94ECC15E32BC}"/>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3250948707"/>
      </p:ext>
    </p:extLst>
  </p:cSld>
  <p:clrMapOvr>
    <a:masterClrMapping/>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699</TotalTime>
  <Words>160</Words>
  <PresentationFormat>A4 210 x 297 mm</PresentationFormat>
  <Paragraphs>11</Paragraphs>
  <Slides>5</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游ゴシック</vt:lpstr>
      <vt:lpstr>Arial</vt:lpstr>
      <vt:lpstr>Trebuchet MS</vt:lpstr>
      <vt:lpstr>Wingdings 3</vt:lpstr>
      <vt:lpstr>ファセット</vt:lpstr>
      <vt:lpstr>2024年春 新メニューのご提案</vt:lpstr>
      <vt:lpstr>当社の強み</vt:lpstr>
      <vt:lpstr>2024年新メニュー</vt:lpstr>
      <vt:lpstr>既存サービスとの優位性</vt:lpstr>
      <vt:lpstr>お申込みの流れ</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2023-09-15T08:30:22Z</dcterms:modified>
</cp:coreProperties>
</file>