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149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3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53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971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210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069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0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03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96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7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4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29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3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41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6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54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5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41413" y="393231"/>
            <a:ext cx="9905998" cy="746456"/>
          </a:xfrm>
        </p:spPr>
        <p:txBody>
          <a:bodyPr/>
          <a:lstStyle/>
          <a:p>
            <a:r>
              <a:rPr kumimoji="1" lang="ja-JP" altLang="en-US" dirty="0"/>
              <a:t>製品化までの流れ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3"/>
          </p:nvPr>
        </p:nvSpPr>
        <p:spPr>
          <a:xfrm>
            <a:off x="913774" y="1139687"/>
            <a:ext cx="10363826" cy="5102087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287160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TM04033925[[fn=しずく]]</Template>
  <TotalTime>20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Tw Cen MT</vt:lpstr>
      <vt:lpstr>しずく</vt:lpstr>
      <vt:lpstr>製品化までの流れ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製品化までの流れ</dc:title>
  <dc:creator>毎日太郎</dc:creator>
  <cp:lastModifiedBy>毎日太郎</cp:lastModifiedBy>
  <cp:revision>4</cp:revision>
  <dcterms:created xsi:type="dcterms:W3CDTF">2016-06-23T11:55:39Z</dcterms:created>
  <dcterms:modified xsi:type="dcterms:W3CDTF">2016-07-15T02:02:54Z</dcterms:modified>
</cp:coreProperties>
</file>