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9" autoAdjust="0"/>
    <p:restoredTop sz="94660"/>
  </p:normalViewPr>
  <p:slideViewPr>
    <p:cSldViewPr snapToGrid="0">
      <p:cViewPr varScale="1">
        <p:scale>
          <a:sx n="68" d="100"/>
          <a:sy n="68" d="100"/>
        </p:scale>
        <p:origin x="5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02E75-1ED3-44E7-BB5F-88CEA0334514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0A02-6E8B-4D9D-89DA-4FB614650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5378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02E75-1ED3-44E7-BB5F-88CEA0334514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0A02-6E8B-4D9D-89DA-4FB614650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380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02E75-1ED3-44E7-BB5F-88CEA0334514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0A02-6E8B-4D9D-89DA-4FB614650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1698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02E75-1ED3-44E7-BB5F-88CEA0334514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0A02-6E8B-4D9D-89DA-4FB614650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1281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02E75-1ED3-44E7-BB5F-88CEA0334514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0A02-6E8B-4D9D-89DA-4FB614650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8057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02E75-1ED3-44E7-BB5F-88CEA0334514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0A02-6E8B-4D9D-89DA-4FB614650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9163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02E75-1ED3-44E7-BB5F-88CEA0334514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0A02-6E8B-4D9D-89DA-4FB614650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66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02E75-1ED3-44E7-BB5F-88CEA0334514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0A02-6E8B-4D9D-89DA-4FB614650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3282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02E75-1ED3-44E7-BB5F-88CEA0334514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0A02-6E8B-4D9D-89DA-4FB614650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9439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02E75-1ED3-44E7-BB5F-88CEA0334514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0A02-6E8B-4D9D-89DA-4FB614650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8649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02E75-1ED3-44E7-BB5F-88CEA0334514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0A02-6E8B-4D9D-89DA-4FB614650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534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02E75-1ED3-44E7-BB5F-88CEA0334514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40A02-6E8B-4D9D-89DA-4FB614650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039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9084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毎日太郎</dc:creator>
  <cp:lastModifiedBy>毎日太郎</cp:lastModifiedBy>
  <cp:revision>1</cp:revision>
  <dcterms:created xsi:type="dcterms:W3CDTF">2016-07-20T09:08:50Z</dcterms:created>
  <dcterms:modified xsi:type="dcterms:W3CDTF">2016-07-20T09:09:58Z</dcterms:modified>
</cp:coreProperties>
</file>