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6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8245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6657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6852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9303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987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3566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2366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5483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59675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9969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6568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0538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4046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106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5EFBD696-BF6F-4124-B21D-F071F0B25036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60DF9192-97F5-435D-9B8D-8BB73BFF54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110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kumimoji="1"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MOKA</a:t>
            </a:r>
            <a:r>
              <a:rPr lang="ja-JP" altLang="en-US" dirty="0"/>
              <a:t> </a:t>
            </a:r>
            <a:r>
              <a:rPr lang="en-US" altLang="ja-JP"/>
              <a:t>Photo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 dirty="0"/>
          </a:p>
        </p:txBody>
      </p:sp>
      <p:pic>
        <p:nvPicPr>
          <p:cNvPr id="4" name="Chopin-Nocturn-No2-20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31946" y="4092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849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37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35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732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966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587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57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663" y="0"/>
            <a:ext cx="51466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74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775" y="0"/>
            <a:ext cx="6648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774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303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437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6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367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3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97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クォータブル">
  <a:themeElements>
    <a:clrScheme name="クォータブル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クォータブル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クォータブル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クォータブル</Template>
  <TotalTime>80</TotalTime>
  <Words>2</Words>
  <Application>Microsoft Office PowerPoint</Application>
  <PresentationFormat>ワイド画面</PresentationFormat>
  <Paragraphs>1</Paragraphs>
  <Slides>16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0" baseType="lpstr">
      <vt:lpstr>ＭＳ ゴシック</vt:lpstr>
      <vt:lpstr>Century Gothic</vt:lpstr>
      <vt:lpstr>Wingdings 2</vt:lpstr>
      <vt:lpstr>クォータブル</vt:lpstr>
      <vt:lpstr>MOKA Photo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MOKA Photo</dc:title>
  <dc:creator>毎日太郎</dc:creator>
  <cp:lastModifiedBy>毎日太郎</cp:lastModifiedBy>
  <cp:revision>4</cp:revision>
  <dcterms:created xsi:type="dcterms:W3CDTF">2016-06-19T14:11:44Z</dcterms:created>
  <dcterms:modified xsi:type="dcterms:W3CDTF">2016-07-20T09:20:00Z</dcterms:modified>
</cp:coreProperties>
</file>