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image" Target="../media/image5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image" Target="../media/image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82B18C-C9C7-4269-8A95-D812C82462CC}" type="doc">
      <dgm:prSet loTypeId="urn:microsoft.com/office/officeart/2008/layout/CaptionedPicture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D0D619E-334E-4EE3-9E01-0D905EA96B22}">
      <dgm:prSet phldrT="[テキスト]" custT="1"/>
      <dgm:spPr/>
      <dgm:t>
        <a:bodyPr/>
        <a:lstStyle/>
        <a:p>
          <a:r>
            <a:rPr kumimoji="1" lang="ja-JP" altLang="en-US" sz="2400" dirty="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１</a:t>
          </a:r>
          <a:r>
            <a:rPr kumimoji="1" lang="en-US" altLang="ja-JP" sz="2400" dirty="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F</a:t>
          </a:r>
          <a:endParaRPr kumimoji="1" lang="ja-JP" altLang="en-US" sz="2400" dirty="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813D32C-2738-4A2A-A770-5F1FB71EFF6D}" type="parTrans" cxnId="{A4EF2B48-AC86-4778-9E41-6727F32A4C33}">
      <dgm:prSet/>
      <dgm:spPr/>
      <dgm:t>
        <a:bodyPr/>
        <a:lstStyle/>
        <a:p>
          <a:endParaRPr kumimoji="1" lang="ja-JP" altLang="en-US" sz="36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11D0C55-0D15-45C3-A344-5E396C5538E5}" type="sibTrans" cxnId="{A4EF2B48-AC86-4778-9E41-6727F32A4C33}">
      <dgm:prSet/>
      <dgm:spPr/>
      <dgm:t>
        <a:bodyPr/>
        <a:lstStyle/>
        <a:p>
          <a:endParaRPr kumimoji="1" lang="ja-JP" altLang="en-US" sz="36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3DFE565-63B8-4C00-8C74-DE1FB1A0D992}">
      <dgm:prSet phldrT="[テキスト]" custT="1"/>
      <dgm:spPr/>
      <dgm:t>
        <a:bodyPr/>
        <a:lstStyle/>
        <a:p>
          <a:r>
            <a:rPr kumimoji="1" lang="ja-JP" altLang="en-US" sz="2400" dirty="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総務部</a:t>
          </a:r>
        </a:p>
      </dgm:t>
    </dgm:pt>
    <dgm:pt modelId="{EB398040-FA45-4103-8845-B0D01562F6A3}" type="parTrans" cxnId="{50364356-D0DA-4BE3-BA14-D550B4649E1F}">
      <dgm:prSet/>
      <dgm:spPr/>
      <dgm:t>
        <a:bodyPr/>
        <a:lstStyle/>
        <a:p>
          <a:endParaRPr kumimoji="1" lang="ja-JP" altLang="en-US" sz="36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A06807E-6515-4128-BCDE-4D922F7C6B18}" type="sibTrans" cxnId="{50364356-D0DA-4BE3-BA14-D550B4649E1F}">
      <dgm:prSet/>
      <dgm:spPr/>
      <dgm:t>
        <a:bodyPr/>
        <a:lstStyle/>
        <a:p>
          <a:endParaRPr kumimoji="1" lang="ja-JP" altLang="en-US" sz="36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DEF0189-2ABB-4362-A8A7-A18EF50720C7}">
      <dgm:prSet phldrT="[テキスト]" custT="1"/>
      <dgm:spPr/>
      <dgm:t>
        <a:bodyPr/>
        <a:lstStyle/>
        <a:p>
          <a:r>
            <a:rPr kumimoji="1" lang="ja-JP" altLang="en-US" sz="2400" dirty="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２</a:t>
          </a:r>
          <a:r>
            <a:rPr kumimoji="1" lang="en-US" altLang="ja-JP" sz="2400" dirty="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F</a:t>
          </a:r>
          <a:endParaRPr kumimoji="1" lang="ja-JP" altLang="en-US" sz="2400" dirty="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19BA88E-BA28-460E-A210-650E4A9731F6}" type="parTrans" cxnId="{5FD33734-8872-40D6-A1FC-9864C471AAC6}">
      <dgm:prSet/>
      <dgm:spPr/>
      <dgm:t>
        <a:bodyPr/>
        <a:lstStyle/>
        <a:p>
          <a:endParaRPr kumimoji="1" lang="ja-JP" altLang="en-US" sz="36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52E44E1-C73E-40DE-92FC-55EEA3578281}" type="sibTrans" cxnId="{5FD33734-8872-40D6-A1FC-9864C471AAC6}">
      <dgm:prSet/>
      <dgm:spPr/>
      <dgm:t>
        <a:bodyPr/>
        <a:lstStyle/>
        <a:p>
          <a:endParaRPr kumimoji="1" lang="ja-JP" altLang="en-US" sz="36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DCB615F-2DEB-43EC-A016-D3D361A5F40C}">
      <dgm:prSet phldrT="[テキスト]" custT="1"/>
      <dgm:spPr/>
      <dgm:t>
        <a:bodyPr/>
        <a:lstStyle/>
        <a:p>
          <a:r>
            <a:rPr kumimoji="1" lang="ja-JP" altLang="en-US" sz="2400" dirty="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営業部</a:t>
          </a:r>
        </a:p>
      </dgm:t>
    </dgm:pt>
    <dgm:pt modelId="{2A25CE90-3499-4CA3-99A3-449C9CFF9AB2}" type="parTrans" cxnId="{DE59A006-91CF-4CB9-A9BD-8A40A2F2F537}">
      <dgm:prSet/>
      <dgm:spPr/>
      <dgm:t>
        <a:bodyPr/>
        <a:lstStyle/>
        <a:p>
          <a:endParaRPr kumimoji="1" lang="ja-JP" altLang="en-US" sz="36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EDDEB08-46D7-4268-87D2-A77B85AA37FE}" type="sibTrans" cxnId="{DE59A006-91CF-4CB9-A9BD-8A40A2F2F537}">
      <dgm:prSet/>
      <dgm:spPr/>
      <dgm:t>
        <a:bodyPr/>
        <a:lstStyle/>
        <a:p>
          <a:endParaRPr kumimoji="1" lang="ja-JP" altLang="en-US" sz="36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C836088-E22D-4406-A42F-08EBFEC06F90}">
      <dgm:prSet phldrT="[テキスト]" custT="1"/>
      <dgm:spPr/>
      <dgm:t>
        <a:bodyPr/>
        <a:lstStyle/>
        <a:p>
          <a:r>
            <a:rPr kumimoji="1" lang="ja-JP" altLang="en-US" sz="2400" dirty="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３</a:t>
          </a:r>
          <a:r>
            <a:rPr kumimoji="1" lang="en-US" altLang="ja-JP" sz="2400" dirty="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F</a:t>
          </a:r>
          <a:endParaRPr kumimoji="1" lang="ja-JP" altLang="en-US" sz="2400" dirty="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C38158E-56A3-4189-A274-BA3B3E0FD637}" type="parTrans" cxnId="{E190D73C-53D1-426C-8A17-F4E9759608CE}">
      <dgm:prSet/>
      <dgm:spPr/>
      <dgm:t>
        <a:bodyPr/>
        <a:lstStyle/>
        <a:p>
          <a:endParaRPr kumimoji="1" lang="ja-JP" altLang="en-US" sz="36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D9F1776-9501-4D75-B5E6-E3E9E7B6F054}" type="sibTrans" cxnId="{E190D73C-53D1-426C-8A17-F4E9759608CE}">
      <dgm:prSet/>
      <dgm:spPr/>
      <dgm:t>
        <a:bodyPr/>
        <a:lstStyle/>
        <a:p>
          <a:endParaRPr kumimoji="1" lang="ja-JP" altLang="en-US" sz="36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5A69CA4-D20F-474E-890C-D4E45C1EA45D}">
      <dgm:prSet phldrT="[テキスト]" custT="1"/>
      <dgm:spPr/>
      <dgm:t>
        <a:bodyPr/>
        <a:lstStyle/>
        <a:p>
          <a:r>
            <a:rPr kumimoji="1" lang="ja-JP" altLang="en-US" sz="2400" dirty="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開発部</a:t>
          </a:r>
        </a:p>
      </dgm:t>
    </dgm:pt>
    <dgm:pt modelId="{1A4B8F39-C807-4C94-9312-B090B15D92F5}" type="parTrans" cxnId="{EBA3161B-63AC-4881-8A9B-3EA9E735F0A5}">
      <dgm:prSet/>
      <dgm:spPr/>
      <dgm:t>
        <a:bodyPr/>
        <a:lstStyle/>
        <a:p>
          <a:endParaRPr kumimoji="1" lang="ja-JP" altLang="en-US" sz="36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B9B7F35-9E3F-43BD-96DD-40F36F204E85}" type="sibTrans" cxnId="{EBA3161B-63AC-4881-8A9B-3EA9E735F0A5}">
      <dgm:prSet/>
      <dgm:spPr/>
      <dgm:t>
        <a:bodyPr/>
        <a:lstStyle/>
        <a:p>
          <a:endParaRPr kumimoji="1" lang="ja-JP" altLang="en-US" sz="36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5FCBF59-9A7A-4D01-B8B6-27A708FF65EA}" type="pres">
      <dgm:prSet presAssocID="{8682B18C-C9C7-4269-8A95-D812C82462CC}" presName="Name0" presStyleCnt="0">
        <dgm:presLayoutVars>
          <dgm:chMax/>
          <dgm:chPref/>
          <dgm:dir/>
        </dgm:presLayoutVars>
      </dgm:prSet>
      <dgm:spPr/>
    </dgm:pt>
    <dgm:pt modelId="{2DDEC0CA-0B84-481D-8FA8-AFF427BDAF6A}" type="pres">
      <dgm:prSet presAssocID="{7D0D619E-334E-4EE3-9E01-0D905EA96B22}" presName="composite" presStyleCnt="0">
        <dgm:presLayoutVars>
          <dgm:chMax val="1"/>
          <dgm:chPref val="1"/>
        </dgm:presLayoutVars>
      </dgm:prSet>
      <dgm:spPr/>
    </dgm:pt>
    <dgm:pt modelId="{79F402FD-9712-4B0C-9ED7-6E7D1AD8513F}" type="pres">
      <dgm:prSet presAssocID="{7D0D619E-334E-4EE3-9E01-0D905EA96B22}" presName="Accent" presStyleLbl="trAlignAcc1" presStyleIdx="0" presStyleCnt="3">
        <dgm:presLayoutVars>
          <dgm:chMax val="0"/>
          <dgm:chPref val="0"/>
        </dgm:presLayoutVars>
      </dgm:prSet>
      <dgm:spPr/>
    </dgm:pt>
    <dgm:pt modelId="{BCE20330-9279-43D1-B69E-B809C8B0E5D4}" type="pres">
      <dgm:prSet presAssocID="{7D0D619E-334E-4EE3-9E01-0D905EA96B22}" presName="Image" presStyleLbl="alignImgPlace1" presStyleIdx="0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C25AD0F7-8AF7-474E-8FD5-4EDD3D92ABE8}" type="pres">
      <dgm:prSet presAssocID="{7D0D619E-334E-4EE3-9E01-0D905EA96B22}" presName="ChildComposite" presStyleCnt="0"/>
      <dgm:spPr/>
    </dgm:pt>
    <dgm:pt modelId="{85284329-3CE9-41A3-98E2-0FED43F25D48}" type="pres">
      <dgm:prSet presAssocID="{7D0D619E-334E-4EE3-9E01-0D905EA96B22}" presName="Child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702A10F0-BBAF-48F6-9F02-36809FB9DD4E}" type="pres">
      <dgm:prSet presAssocID="{7D0D619E-334E-4EE3-9E01-0D905EA96B22}" presName="Parent" presStyleLbl="revTx" presStyleIdx="0" presStyleCnt="3">
        <dgm:presLayoutVars>
          <dgm:chMax val="1"/>
          <dgm:chPref val="0"/>
          <dgm:bulletEnabled val="1"/>
        </dgm:presLayoutVars>
      </dgm:prSet>
      <dgm:spPr/>
    </dgm:pt>
    <dgm:pt modelId="{D4BBFF6C-724D-4526-B5AE-B543F8FA7B45}" type="pres">
      <dgm:prSet presAssocID="{B11D0C55-0D15-45C3-A344-5E396C5538E5}" presName="sibTrans" presStyleCnt="0"/>
      <dgm:spPr/>
    </dgm:pt>
    <dgm:pt modelId="{ADED8EF1-524C-4341-B131-4D471B1DA021}" type="pres">
      <dgm:prSet presAssocID="{2DEF0189-2ABB-4362-A8A7-A18EF50720C7}" presName="composite" presStyleCnt="0">
        <dgm:presLayoutVars>
          <dgm:chMax val="1"/>
          <dgm:chPref val="1"/>
        </dgm:presLayoutVars>
      </dgm:prSet>
      <dgm:spPr/>
    </dgm:pt>
    <dgm:pt modelId="{81B16FD0-C3A1-400A-9406-C7B7F1ED8973}" type="pres">
      <dgm:prSet presAssocID="{2DEF0189-2ABB-4362-A8A7-A18EF50720C7}" presName="Accent" presStyleLbl="trAlignAcc1" presStyleIdx="1" presStyleCnt="3">
        <dgm:presLayoutVars>
          <dgm:chMax val="0"/>
          <dgm:chPref val="0"/>
        </dgm:presLayoutVars>
      </dgm:prSet>
      <dgm:spPr/>
    </dgm:pt>
    <dgm:pt modelId="{034E5C01-4C06-407D-B401-360575187F1B}" type="pres">
      <dgm:prSet presAssocID="{2DEF0189-2ABB-4362-A8A7-A18EF50720C7}" presName="Image" presStyleLbl="alignImgPlace1" presStyleIdx="1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BAC8C3B4-1255-41AA-A19A-16D329A3F19A}" type="pres">
      <dgm:prSet presAssocID="{2DEF0189-2ABB-4362-A8A7-A18EF50720C7}" presName="ChildComposite" presStyleCnt="0"/>
      <dgm:spPr/>
    </dgm:pt>
    <dgm:pt modelId="{A27E4307-A69A-48EB-B3CF-979085AA279A}" type="pres">
      <dgm:prSet presAssocID="{2DEF0189-2ABB-4362-A8A7-A18EF50720C7}" presName="Child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640D3BEA-ED26-46B7-9B6A-F671381959E9}" type="pres">
      <dgm:prSet presAssocID="{2DEF0189-2ABB-4362-A8A7-A18EF50720C7}" presName="Parent" presStyleLbl="revTx" presStyleIdx="1" presStyleCnt="3">
        <dgm:presLayoutVars>
          <dgm:chMax val="1"/>
          <dgm:chPref val="0"/>
          <dgm:bulletEnabled val="1"/>
        </dgm:presLayoutVars>
      </dgm:prSet>
      <dgm:spPr/>
    </dgm:pt>
    <dgm:pt modelId="{7358D707-6AA4-43AF-A73D-E8990E5FC64E}" type="pres">
      <dgm:prSet presAssocID="{752E44E1-C73E-40DE-92FC-55EEA3578281}" presName="sibTrans" presStyleCnt="0"/>
      <dgm:spPr/>
    </dgm:pt>
    <dgm:pt modelId="{CEFF34D3-9751-4E44-BFCE-AE5FC69DD9B5}" type="pres">
      <dgm:prSet presAssocID="{4C836088-E22D-4406-A42F-08EBFEC06F90}" presName="composite" presStyleCnt="0">
        <dgm:presLayoutVars>
          <dgm:chMax val="1"/>
          <dgm:chPref val="1"/>
        </dgm:presLayoutVars>
      </dgm:prSet>
      <dgm:spPr/>
    </dgm:pt>
    <dgm:pt modelId="{5F18DCF1-54FE-4FE5-89D0-48F8E65C1F65}" type="pres">
      <dgm:prSet presAssocID="{4C836088-E22D-4406-A42F-08EBFEC06F90}" presName="Accent" presStyleLbl="trAlignAcc1" presStyleIdx="2" presStyleCnt="3">
        <dgm:presLayoutVars>
          <dgm:chMax val="0"/>
          <dgm:chPref val="0"/>
        </dgm:presLayoutVars>
      </dgm:prSet>
      <dgm:spPr/>
    </dgm:pt>
    <dgm:pt modelId="{FA291B88-178E-4308-9F1D-AA906D0FAEA6}" type="pres">
      <dgm:prSet presAssocID="{4C836088-E22D-4406-A42F-08EBFEC06F90}" presName="Image" presStyleLbl="alignImgPlace1" presStyleIdx="2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3137A2CD-2B0A-4642-A6F6-563A175DA907}" type="pres">
      <dgm:prSet presAssocID="{4C836088-E22D-4406-A42F-08EBFEC06F90}" presName="ChildComposite" presStyleCnt="0"/>
      <dgm:spPr/>
    </dgm:pt>
    <dgm:pt modelId="{20CA4A2C-A092-4A82-B2CC-4B1C6F51EFDC}" type="pres">
      <dgm:prSet presAssocID="{4C836088-E22D-4406-A42F-08EBFEC06F90}" presName="Child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8618787C-4CEE-4591-B4BA-28C2F413F0ED}" type="pres">
      <dgm:prSet presAssocID="{4C836088-E22D-4406-A42F-08EBFEC06F90}" presName="Parent" presStyleLbl="revTx" presStyleIdx="2" presStyleCnt="3">
        <dgm:presLayoutVars>
          <dgm:chMax val="1"/>
          <dgm:chPref val="0"/>
          <dgm:bulletEnabled val="1"/>
        </dgm:presLayoutVars>
      </dgm:prSet>
      <dgm:spPr/>
    </dgm:pt>
  </dgm:ptLst>
  <dgm:cxnLst>
    <dgm:cxn modelId="{50364356-D0DA-4BE3-BA14-D550B4649E1F}" srcId="{7D0D619E-334E-4EE3-9E01-0D905EA96B22}" destId="{73DFE565-63B8-4C00-8C74-DE1FB1A0D992}" srcOrd="0" destOrd="0" parTransId="{EB398040-FA45-4103-8845-B0D01562F6A3}" sibTransId="{AA06807E-6515-4128-BCDE-4D922F7C6B18}"/>
    <dgm:cxn modelId="{EBA3161B-63AC-4881-8A9B-3EA9E735F0A5}" srcId="{4C836088-E22D-4406-A42F-08EBFEC06F90}" destId="{55A69CA4-D20F-474E-890C-D4E45C1EA45D}" srcOrd="0" destOrd="0" parTransId="{1A4B8F39-C807-4C94-9312-B090B15D92F5}" sibTransId="{1B9B7F35-9E3F-43BD-96DD-40F36F204E85}"/>
    <dgm:cxn modelId="{E5BE96AD-7A31-4CB6-93F3-800360B2D2A4}" type="presOf" srcId="{8682B18C-C9C7-4269-8A95-D812C82462CC}" destId="{C5FCBF59-9A7A-4D01-B8B6-27A708FF65EA}" srcOrd="0" destOrd="0" presId="urn:microsoft.com/office/officeart/2008/layout/CaptionedPictures"/>
    <dgm:cxn modelId="{51CFB91B-D54C-4E81-9421-3785135608B5}" type="presOf" srcId="{7DCB615F-2DEB-43EC-A016-D3D361A5F40C}" destId="{A27E4307-A69A-48EB-B3CF-979085AA279A}" srcOrd="0" destOrd="0" presId="urn:microsoft.com/office/officeart/2008/layout/CaptionedPictures"/>
    <dgm:cxn modelId="{93EBB45E-7304-41D5-9A2F-94B7FACA5AE2}" type="presOf" srcId="{2DEF0189-2ABB-4362-A8A7-A18EF50720C7}" destId="{640D3BEA-ED26-46B7-9B6A-F671381959E9}" srcOrd="0" destOrd="0" presId="urn:microsoft.com/office/officeart/2008/layout/CaptionedPictures"/>
    <dgm:cxn modelId="{A4EF2B48-AC86-4778-9E41-6727F32A4C33}" srcId="{8682B18C-C9C7-4269-8A95-D812C82462CC}" destId="{7D0D619E-334E-4EE3-9E01-0D905EA96B22}" srcOrd="0" destOrd="0" parTransId="{3813D32C-2738-4A2A-A770-5F1FB71EFF6D}" sibTransId="{B11D0C55-0D15-45C3-A344-5E396C5538E5}"/>
    <dgm:cxn modelId="{A0055624-F68D-406D-A465-8926A3242CF9}" type="presOf" srcId="{55A69CA4-D20F-474E-890C-D4E45C1EA45D}" destId="{20CA4A2C-A092-4A82-B2CC-4B1C6F51EFDC}" srcOrd="0" destOrd="0" presId="urn:microsoft.com/office/officeart/2008/layout/CaptionedPictures"/>
    <dgm:cxn modelId="{E4E5CDE2-7520-4813-BD1D-D4D2CB7A374B}" type="presOf" srcId="{73DFE565-63B8-4C00-8C74-DE1FB1A0D992}" destId="{85284329-3CE9-41A3-98E2-0FED43F25D48}" srcOrd="0" destOrd="0" presId="urn:microsoft.com/office/officeart/2008/layout/CaptionedPictures"/>
    <dgm:cxn modelId="{5FD33734-8872-40D6-A1FC-9864C471AAC6}" srcId="{8682B18C-C9C7-4269-8A95-D812C82462CC}" destId="{2DEF0189-2ABB-4362-A8A7-A18EF50720C7}" srcOrd="1" destOrd="0" parTransId="{419BA88E-BA28-460E-A210-650E4A9731F6}" sibTransId="{752E44E1-C73E-40DE-92FC-55EEA3578281}"/>
    <dgm:cxn modelId="{DE59A006-91CF-4CB9-A9BD-8A40A2F2F537}" srcId="{2DEF0189-2ABB-4362-A8A7-A18EF50720C7}" destId="{7DCB615F-2DEB-43EC-A016-D3D361A5F40C}" srcOrd="0" destOrd="0" parTransId="{2A25CE90-3499-4CA3-99A3-449C9CFF9AB2}" sibTransId="{6EDDEB08-46D7-4268-87D2-A77B85AA37FE}"/>
    <dgm:cxn modelId="{13FA13D4-ADF8-4FEB-B163-9FE7C60BA628}" type="presOf" srcId="{4C836088-E22D-4406-A42F-08EBFEC06F90}" destId="{8618787C-4CEE-4591-B4BA-28C2F413F0ED}" srcOrd="0" destOrd="0" presId="urn:microsoft.com/office/officeart/2008/layout/CaptionedPictures"/>
    <dgm:cxn modelId="{E2F77EA3-40F0-447E-8042-009488207419}" type="presOf" srcId="{7D0D619E-334E-4EE3-9E01-0D905EA96B22}" destId="{702A10F0-BBAF-48F6-9F02-36809FB9DD4E}" srcOrd="0" destOrd="0" presId="urn:microsoft.com/office/officeart/2008/layout/CaptionedPictures"/>
    <dgm:cxn modelId="{E190D73C-53D1-426C-8A17-F4E9759608CE}" srcId="{8682B18C-C9C7-4269-8A95-D812C82462CC}" destId="{4C836088-E22D-4406-A42F-08EBFEC06F90}" srcOrd="2" destOrd="0" parTransId="{9C38158E-56A3-4189-A274-BA3B3E0FD637}" sibTransId="{1D9F1776-9501-4D75-B5E6-E3E9E7B6F054}"/>
    <dgm:cxn modelId="{CE02FD92-FBD0-4811-B0A1-56D536585DE4}" type="presParOf" srcId="{C5FCBF59-9A7A-4D01-B8B6-27A708FF65EA}" destId="{2DDEC0CA-0B84-481D-8FA8-AFF427BDAF6A}" srcOrd="0" destOrd="0" presId="urn:microsoft.com/office/officeart/2008/layout/CaptionedPictures"/>
    <dgm:cxn modelId="{BA29DADC-7841-4687-8456-0D798147AC38}" type="presParOf" srcId="{2DDEC0CA-0B84-481D-8FA8-AFF427BDAF6A}" destId="{79F402FD-9712-4B0C-9ED7-6E7D1AD8513F}" srcOrd="0" destOrd="0" presId="urn:microsoft.com/office/officeart/2008/layout/CaptionedPictures"/>
    <dgm:cxn modelId="{AA0B4286-2A08-4D57-A8EC-8B66207D521B}" type="presParOf" srcId="{2DDEC0CA-0B84-481D-8FA8-AFF427BDAF6A}" destId="{BCE20330-9279-43D1-B69E-B809C8B0E5D4}" srcOrd="1" destOrd="0" presId="urn:microsoft.com/office/officeart/2008/layout/CaptionedPictures"/>
    <dgm:cxn modelId="{C9B82AE7-6DF4-47AE-9272-EDB8EE423AF8}" type="presParOf" srcId="{2DDEC0CA-0B84-481D-8FA8-AFF427BDAF6A}" destId="{C25AD0F7-8AF7-474E-8FD5-4EDD3D92ABE8}" srcOrd="2" destOrd="0" presId="urn:microsoft.com/office/officeart/2008/layout/CaptionedPictures"/>
    <dgm:cxn modelId="{ACD23618-EA80-49B7-8F07-A8EAC5A2B5A3}" type="presParOf" srcId="{C25AD0F7-8AF7-474E-8FD5-4EDD3D92ABE8}" destId="{85284329-3CE9-41A3-98E2-0FED43F25D48}" srcOrd="0" destOrd="0" presId="urn:microsoft.com/office/officeart/2008/layout/CaptionedPictures"/>
    <dgm:cxn modelId="{EAC2E633-AF4A-431F-876F-E1CA9A0FD924}" type="presParOf" srcId="{C25AD0F7-8AF7-474E-8FD5-4EDD3D92ABE8}" destId="{702A10F0-BBAF-48F6-9F02-36809FB9DD4E}" srcOrd="1" destOrd="0" presId="urn:microsoft.com/office/officeart/2008/layout/CaptionedPictures"/>
    <dgm:cxn modelId="{3666CDDA-0917-4589-B29F-BEBA108EB764}" type="presParOf" srcId="{C5FCBF59-9A7A-4D01-B8B6-27A708FF65EA}" destId="{D4BBFF6C-724D-4526-B5AE-B543F8FA7B45}" srcOrd="1" destOrd="0" presId="urn:microsoft.com/office/officeart/2008/layout/CaptionedPictures"/>
    <dgm:cxn modelId="{EBD08CD7-D284-408D-9628-41C058E82230}" type="presParOf" srcId="{C5FCBF59-9A7A-4D01-B8B6-27A708FF65EA}" destId="{ADED8EF1-524C-4341-B131-4D471B1DA021}" srcOrd="2" destOrd="0" presId="urn:microsoft.com/office/officeart/2008/layout/CaptionedPictures"/>
    <dgm:cxn modelId="{EF4D182C-A3DA-4244-9CCB-3C5BD397437A}" type="presParOf" srcId="{ADED8EF1-524C-4341-B131-4D471B1DA021}" destId="{81B16FD0-C3A1-400A-9406-C7B7F1ED8973}" srcOrd="0" destOrd="0" presId="urn:microsoft.com/office/officeart/2008/layout/CaptionedPictures"/>
    <dgm:cxn modelId="{9A704AE6-7C32-4304-8CC1-1B027689ACE0}" type="presParOf" srcId="{ADED8EF1-524C-4341-B131-4D471B1DA021}" destId="{034E5C01-4C06-407D-B401-360575187F1B}" srcOrd="1" destOrd="0" presId="urn:microsoft.com/office/officeart/2008/layout/CaptionedPictures"/>
    <dgm:cxn modelId="{5C70A72A-99D1-4F59-ABF0-71548F58AFFC}" type="presParOf" srcId="{ADED8EF1-524C-4341-B131-4D471B1DA021}" destId="{BAC8C3B4-1255-41AA-A19A-16D329A3F19A}" srcOrd="2" destOrd="0" presId="urn:microsoft.com/office/officeart/2008/layout/CaptionedPictures"/>
    <dgm:cxn modelId="{3B55AF70-B6BC-41BA-9263-8580164CAC9D}" type="presParOf" srcId="{BAC8C3B4-1255-41AA-A19A-16D329A3F19A}" destId="{A27E4307-A69A-48EB-B3CF-979085AA279A}" srcOrd="0" destOrd="0" presId="urn:microsoft.com/office/officeart/2008/layout/CaptionedPictures"/>
    <dgm:cxn modelId="{BAFF92FB-412E-4BA9-BB36-1BB52FA323BB}" type="presParOf" srcId="{BAC8C3B4-1255-41AA-A19A-16D329A3F19A}" destId="{640D3BEA-ED26-46B7-9B6A-F671381959E9}" srcOrd="1" destOrd="0" presId="urn:microsoft.com/office/officeart/2008/layout/CaptionedPictures"/>
    <dgm:cxn modelId="{8B10A509-5D5F-4B23-BCF7-323A5045122B}" type="presParOf" srcId="{C5FCBF59-9A7A-4D01-B8B6-27A708FF65EA}" destId="{7358D707-6AA4-43AF-A73D-E8990E5FC64E}" srcOrd="3" destOrd="0" presId="urn:microsoft.com/office/officeart/2008/layout/CaptionedPictures"/>
    <dgm:cxn modelId="{C463C064-3CB8-4519-AB4A-D0D9580DD045}" type="presParOf" srcId="{C5FCBF59-9A7A-4D01-B8B6-27A708FF65EA}" destId="{CEFF34D3-9751-4E44-BFCE-AE5FC69DD9B5}" srcOrd="4" destOrd="0" presId="urn:microsoft.com/office/officeart/2008/layout/CaptionedPictures"/>
    <dgm:cxn modelId="{383E6237-641D-4000-9CB8-081B1C99C96D}" type="presParOf" srcId="{CEFF34D3-9751-4E44-BFCE-AE5FC69DD9B5}" destId="{5F18DCF1-54FE-4FE5-89D0-48F8E65C1F65}" srcOrd="0" destOrd="0" presId="urn:microsoft.com/office/officeart/2008/layout/CaptionedPictures"/>
    <dgm:cxn modelId="{FDE0ED71-D937-4789-9A67-919C861120E0}" type="presParOf" srcId="{CEFF34D3-9751-4E44-BFCE-AE5FC69DD9B5}" destId="{FA291B88-178E-4308-9F1D-AA906D0FAEA6}" srcOrd="1" destOrd="0" presId="urn:microsoft.com/office/officeart/2008/layout/CaptionedPictures"/>
    <dgm:cxn modelId="{1438A9CB-4F61-425B-A7D0-673E54296363}" type="presParOf" srcId="{CEFF34D3-9751-4E44-BFCE-AE5FC69DD9B5}" destId="{3137A2CD-2B0A-4642-A6F6-563A175DA907}" srcOrd="2" destOrd="0" presId="urn:microsoft.com/office/officeart/2008/layout/CaptionedPictures"/>
    <dgm:cxn modelId="{969F9D70-4B64-4150-8569-84D93F6F6726}" type="presParOf" srcId="{3137A2CD-2B0A-4642-A6F6-563A175DA907}" destId="{20CA4A2C-A092-4A82-B2CC-4B1C6F51EFDC}" srcOrd="0" destOrd="0" presId="urn:microsoft.com/office/officeart/2008/layout/CaptionedPictures"/>
    <dgm:cxn modelId="{E7C7E466-53C0-4465-87A2-5314C6558304}" type="presParOf" srcId="{3137A2CD-2B0A-4642-A6F6-563A175DA907}" destId="{8618787C-4CEE-4591-B4BA-28C2F413F0ED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F402FD-9712-4B0C-9ED7-6E7D1AD8513F}">
      <dsp:nvSpPr>
        <dsp:cNvPr id="0" name=""/>
        <dsp:cNvSpPr/>
      </dsp:nvSpPr>
      <dsp:spPr>
        <a:xfrm>
          <a:off x="483" y="124744"/>
          <a:ext cx="2608128" cy="306838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E20330-9279-43D1-B69E-B809C8B0E5D4}">
      <dsp:nvSpPr>
        <dsp:cNvPr id="0" name=""/>
        <dsp:cNvSpPr/>
      </dsp:nvSpPr>
      <dsp:spPr>
        <a:xfrm>
          <a:off x="130890" y="247479"/>
          <a:ext cx="2347315" cy="199445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284329-3CE9-41A3-98E2-0FED43F25D48}">
      <dsp:nvSpPr>
        <dsp:cNvPr id="0" name=""/>
        <dsp:cNvSpPr/>
      </dsp:nvSpPr>
      <dsp:spPr>
        <a:xfrm>
          <a:off x="130890" y="2548794"/>
          <a:ext cx="2347315" cy="5216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総務部</a:t>
          </a:r>
        </a:p>
      </dsp:txBody>
      <dsp:txXfrm>
        <a:off x="130890" y="2548794"/>
        <a:ext cx="2347315" cy="521601"/>
      </dsp:txXfrm>
    </dsp:sp>
    <dsp:sp modelId="{702A10F0-BBAF-48F6-9F02-36809FB9DD4E}">
      <dsp:nvSpPr>
        <dsp:cNvPr id="0" name=""/>
        <dsp:cNvSpPr/>
      </dsp:nvSpPr>
      <dsp:spPr>
        <a:xfrm>
          <a:off x="130890" y="2241930"/>
          <a:ext cx="2347315" cy="3068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１</a:t>
          </a:r>
          <a:r>
            <a:rPr kumimoji="1" lang="en-US" altLang="ja-JP" sz="2400" kern="1200" dirty="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F</a:t>
          </a:r>
          <a:endParaRPr kumimoji="1" lang="ja-JP" altLang="en-US" sz="2400" kern="1200" dirty="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130890" y="2241930"/>
        <a:ext cx="2347315" cy="306863"/>
      </dsp:txXfrm>
    </dsp:sp>
    <dsp:sp modelId="{81B16FD0-C3A1-400A-9406-C7B7F1ED8973}">
      <dsp:nvSpPr>
        <dsp:cNvPr id="0" name=""/>
        <dsp:cNvSpPr/>
      </dsp:nvSpPr>
      <dsp:spPr>
        <a:xfrm>
          <a:off x="3496535" y="124744"/>
          <a:ext cx="2608128" cy="306838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4E5C01-4C06-407D-B401-360575187F1B}">
      <dsp:nvSpPr>
        <dsp:cNvPr id="0" name=""/>
        <dsp:cNvSpPr/>
      </dsp:nvSpPr>
      <dsp:spPr>
        <a:xfrm>
          <a:off x="3626942" y="247479"/>
          <a:ext cx="2347315" cy="1994451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7E4307-A69A-48EB-B3CF-979085AA279A}">
      <dsp:nvSpPr>
        <dsp:cNvPr id="0" name=""/>
        <dsp:cNvSpPr/>
      </dsp:nvSpPr>
      <dsp:spPr>
        <a:xfrm>
          <a:off x="3626942" y="2548794"/>
          <a:ext cx="2347315" cy="5216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営業部</a:t>
          </a:r>
        </a:p>
      </dsp:txBody>
      <dsp:txXfrm>
        <a:off x="3626942" y="2548794"/>
        <a:ext cx="2347315" cy="521601"/>
      </dsp:txXfrm>
    </dsp:sp>
    <dsp:sp modelId="{640D3BEA-ED26-46B7-9B6A-F671381959E9}">
      <dsp:nvSpPr>
        <dsp:cNvPr id="0" name=""/>
        <dsp:cNvSpPr/>
      </dsp:nvSpPr>
      <dsp:spPr>
        <a:xfrm>
          <a:off x="3626942" y="2241930"/>
          <a:ext cx="2347315" cy="3068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２</a:t>
          </a:r>
          <a:r>
            <a:rPr kumimoji="1" lang="en-US" altLang="ja-JP" sz="2400" kern="1200" dirty="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F</a:t>
          </a:r>
          <a:endParaRPr kumimoji="1" lang="ja-JP" altLang="en-US" sz="2400" kern="1200" dirty="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3626942" y="2241930"/>
        <a:ext cx="2347315" cy="306863"/>
      </dsp:txXfrm>
    </dsp:sp>
    <dsp:sp modelId="{5F18DCF1-54FE-4FE5-89D0-48F8E65C1F65}">
      <dsp:nvSpPr>
        <dsp:cNvPr id="0" name=""/>
        <dsp:cNvSpPr/>
      </dsp:nvSpPr>
      <dsp:spPr>
        <a:xfrm>
          <a:off x="6992587" y="124744"/>
          <a:ext cx="2608128" cy="306838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291B88-178E-4308-9F1D-AA906D0FAEA6}">
      <dsp:nvSpPr>
        <dsp:cNvPr id="0" name=""/>
        <dsp:cNvSpPr/>
      </dsp:nvSpPr>
      <dsp:spPr>
        <a:xfrm>
          <a:off x="7122994" y="247479"/>
          <a:ext cx="2347315" cy="199445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CA4A2C-A092-4A82-B2CC-4B1C6F51EFDC}">
      <dsp:nvSpPr>
        <dsp:cNvPr id="0" name=""/>
        <dsp:cNvSpPr/>
      </dsp:nvSpPr>
      <dsp:spPr>
        <a:xfrm>
          <a:off x="7122994" y="2548794"/>
          <a:ext cx="2347315" cy="5216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開発部</a:t>
          </a:r>
        </a:p>
      </dsp:txBody>
      <dsp:txXfrm>
        <a:off x="7122994" y="2548794"/>
        <a:ext cx="2347315" cy="521601"/>
      </dsp:txXfrm>
    </dsp:sp>
    <dsp:sp modelId="{8618787C-4CEE-4591-B4BA-28C2F413F0ED}">
      <dsp:nvSpPr>
        <dsp:cNvPr id="0" name=""/>
        <dsp:cNvSpPr/>
      </dsp:nvSpPr>
      <dsp:spPr>
        <a:xfrm>
          <a:off x="7122994" y="2241930"/>
          <a:ext cx="2347315" cy="3068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３</a:t>
          </a:r>
          <a:r>
            <a:rPr kumimoji="1" lang="en-US" altLang="ja-JP" sz="2400" kern="1200" dirty="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F</a:t>
          </a:r>
          <a:endParaRPr kumimoji="1" lang="ja-JP" altLang="en-US" sz="2400" kern="1200" dirty="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7122994" y="2241930"/>
        <a:ext cx="2347315" cy="3068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受付のご案内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N-Plus</a:t>
            </a:r>
            <a:r>
              <a:rPr kumimoji="1" lang="ja-JP" altLang="en-US" dirty="0"/>
              <a:t>パートナー</a:t>
            </a:r>
          </a:p>
        </p:txBody>
      </p:sp>
    </p:spTree>
    <p:extLst>
      <p:ext uri="{BB962C8B-B14F-4D97-AF65-F5344CB8AC3E}">
        <p14:creationId xmlns:p14="http://schemas.microsoft.com/office/powerpoint/2010/main" val="3800481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いらっしゃいませ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ja-JP" altLang="en-US" sz="4000" dirty="0"/>
              <a:t>本日はお越しいただき</a:t>
            </a:r>
            <a:endParaRPr kumimoji="1" lang="en-US" altLang="ja-JP" sz="4000" dirty="0"/>
          </a:p>
          <a:p>
            <a:pPr marL="0" indent="0" algn="ctr">
              <a:buNone/>
            </a:pPr>
            <a:r>
              <a:rPr kumimoji="1" lang="ja-JP" altLang="en-US" sz="4000" dirty="0"/>
              <a:t>誠にありがとうございます。</a:t>
            </a:r>
            <a:endParaRPr kumimoji="1" lang="en-US" altLang="ja-JP" sz="4000" dirty="0"/>
          </a:p>
          <a:p>
            <a:pPr algn="ctr"/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934877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各部署の内線番号でお呼び出しください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3041620"/>
              </p:ext>
            </p:extLst>
          </p:nvPr>
        </p:nvGraphicFramePr>
        <p:xfrm>
          <a:off x="1295400" y="2557463"/>
          <a:ext cx="9703905" cy="290243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234635">
                  <a:extLst>
                    <a:ext uri="{9D8B030D-6E8A-4147-A177-3AD203B41FA5}">
                      <a16:colId xmlns:a16="http://schemas.microsoft.com/office/drawing/2014/main" val="4000645203"/>
                    </a:ext>
                  </a:extLst>
                </a:gridCol>
                <a:gridCol w="3234635">
                  <a:extLst>
                    <a:ext uri="{9D8B030D-6E8A-4147-A177-3AD203B41FA5}">
                      <a16:colId xmlns:a16="http://schemas.microsoft.com/office/drawing/2014/main" val="2748207714"/>
                    </a:ext>
                  </a:extLst>
                </a:gridCol>
                <a:gridCol w="3234635">
                  <a:extLst>
                    <a:ext uri="{9D8B030D-6E8A-4147-A177-3AD203B41FA5}">
                      <a16:colId xmlns:a16="http://schemas.microsoft.com/office/drawing/2014/main" val="2485136551"/>
                    </a:ext>
                  </a:extLst>
                </a:gridCol>
              </a:tblGrid>
              <a:tr h="72560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総務部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営業部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開発部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0511353"/>
                  </a:ext>
                </a:extLst>
              </a:tr>
              <a:tr h="725608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総務課（</a:t>
                      </a:r>
                      <a:r>
                        <a:rPr kumimoji="1" lang="en-US" altLang="ja-JP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1023</a:t>
                      </a:r>
                      <a:r>
                        <a:rPr kumimoji="1" lang="ja-JP" altLang="en-US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）</a:t>
                      </a:r>
                      <a:endParaRPr kumimoji="1" lang="en-US" altLang="ja-JP" sz="24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法人営業部（</a:t>
                      </a:r>
                      <a:r>
                        <a:rPr kumimoji="1" lang="en-US" altLang="ja-JP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2104</a:t>
                      </a:r>
                      <a:r>
                        <a:rPr kumimoji="1" lang="ja-JP" altLang="en-US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デザイン課（</a:t>
                      </a:r>
                      <a:r>
                        <a:rPr kumimoji="1" lang="en-US" altLang="ja-JP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3001</a:t>
                      </a:r>
                      <a:r>
                        <a:rPr kumimoji="1" lang="ja-JP" altLang="en-US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9740777"/>
                  </a:ext>
                </a:extLst>
              </a:tr>
              <a:tr h="725608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人事課（</a:t>
                      </a:r>
                      <a:r>
                        <a:rPr kumimoji="1" lang="en-US" altLang="ja-JP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1022</a:t>
                      </a:r>
                      <a:r>
                        <a:rPr kumimoji="1" lang="ja-JP" altLang="en-US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行政企画担当（</a:t>
                      </a:r>
                      <a:r>
                        <a:rPr kumimoji="1" lang="en-US" altLang="ja-JP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2254</a:t>
                      </a:r>
                      <a:r>
                        <a:rPr kumimoji="1" lang="ja-JP" altLang="en-US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保守管理課（</a:t>
                      </a:r>
                      <a:r>
                        <a:rPr kumimoji="1" lang="en-US" altLang="ja-JP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3002</a:t>
                      </a:r>
                      <a:r>
                        <a:rPr kumimoji="1" lang="ja-JP" altLang="en-US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4539958"/>
                  </a:ext>
                </a:extLst>
              </a:tr>
              <a:tr h="725608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経理課（</a:t>
                      </a:r>
                      <a:r>
                        <a:rPr kumimoji="1" lang="en-US" altLang="ja-JP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1011</a:t>
                      </a:r>
                      <a:r>
                        <a:rPr kumimoji="1" lang="ja-JP" altLang="en-US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海外営業部（</a:t>
                      </a:r>
                      <a:r>
                        <a:rPr kumimoji="1" lang="en-US" altLang="ja-JP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2310</a:t>
                      </a:r>
                      <a:r>
                        <a:rPr kumimoji="1" lang="ja-JP" altLang="en-US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システム課（</a:t>
                      </a:r>
                      <a:r>
                        <a:rPr kumimoji="1" lang="en-US" altLang="ja-JP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3003</a:t>
                      </a:r>
                      <a:r>
                        <a:rPr kumimoji="1" lang="ja-JP" altLang="en-US" sz="2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66180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639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扉は受付後に開錠されます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3200" dirty="0"/>
              <a:t>お手数をおかけいたしますが</a:t>
            </a:r>
            <a:endParaRPr lang="en-US" altLang="ja-JP" sz="3200" dirty="0"/>
          </a:p>
          <a:p>
            <a:pPr marL="0" indent="0" algn="ctr">
              <a:buNone/>
            </a:pPr>
            <a:r>
              <a:rPr lang="ja-JP" altLang="en-US" sz="3200" dirty="0"/>
              <a:t>目的の担当階まで直接お越しください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660356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各部署のご案内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8965634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03158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17</TotalTime>
  <Words>94</Words>
  <Application>Microsoft Office PowerPoint</Application>
  <PresentationFormat>ワイド画面</PresentationFormat>
  <Paragraphs>28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AR P丸ゴシック体M</vt:lpstr>
      <vt:lpstr>ＭＳ Ｐゴシック</vt:lpstr>
      <vt:lpstr>ＭＳ Ｐ明朝</vt:lpstr>
      <vt:lpstr>Arial</vt:lpstr>
      <vt:lpstr>Garamond</vt:lpstr>
      <vt:lpstr>オーガニック</vt:lpstr>
      <vt:lpstr>受付のご案内</vt:lpstr>
      <vt:lpstr>いらっしゃいませ</vt:lpstr>
      <vt:lpstr>各部署の内線番号でお呼び出しください</vt:lpstr>
      <vt:lpstr>扉は受付後に開錠されます</vt:lpstr>
      <vt:lpstr>各部署のご案内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受付のご案内</dc:title>
  <dc:creator>毎日太郎</dc:creator>
  <cp:lastModifiedBy>毎日太郎</cp:lastModifiedBy>
  <cp:revision>2</cp:revision>
  <dcterms:created xsi:type="dcterms:W3CDTF">2016-06-19T15:09:42Z</dcterms:created>
  <dcterms:modified xsi:type="dcterms:W3CDTF">2016-07-20T09:18:01Z</dcterms:modified>
</cp:coreProperties>
</file>