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683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72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0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439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41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96388" y="286603"/>
            <a:ext cx="10058400" cy="5363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388" y="1045029"/>
            <a:ext cx="5538651" cy="48240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0171" y="1045029"/>
            <a:ext cx="5486400" cy="48240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7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89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75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86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61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1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415" y="6472520"/>
            <a:ext cx="12192000" cy="398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-8710" y="6459783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6389" y="301224"/>
            <a:ext cx="11403874" cy="5363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389" y="1093599"/>
            <a:ext cx="11403873" cy="503396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25478" y="648233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CBBCE38-B476-447E-B573-359F0C8762C4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98974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66619" y="648233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2701E94E-7A5E-4365-B610-ADE8C21D0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96389" y="837581"/>
            <a:ext cx="1140387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6"/>
          <p:cNvSpPr/>
          <p:nvPr/>
        </p:nvSpPr>
        <p:spPr>
          <a:xfrm>
            <a:off x="4354" y="-4959"/>
            <a:ext cx="12192000" cy="501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正方形/長方形 12"/>
          <p:cNvSpPr/>
          <p:nvPr/>
        </p:nvSpPr>
        <p:spPr>
          <a:xfrm>
            <a:off x="10007165" y="-69547"/>
            <a:ext cx="218918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N-Plus</a:t>
            </a:r>
            <a:r>
              <a:rPr lang="ja-JP" altLang="en-US" sz="2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 </a:t>
            </a:r>
            <a:r>
              <a:rPr lang="en-US" altLang="ja-JP" sz="2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Partner</a:t>
            </a:r>
            <a:endParaRPr lang="ja-JP" altLang="en-US" sz="2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55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28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n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615278"/>
      </p:ext>
    </p:extLst>
  </p:cSld>
  <p:clrMapOvr>
    <a:masterClrMapping/>
  </p:clrMapOvr>
</p:sld>
</file>

<file path=ppt/theme/theme1.xml><?xml version="1.0" encoding="utf-8"?>
<a:theme xmlns:a="http://schemas.openxmlformats.org/drawingml/2006/main" name="営業部（課題解決スライド）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営業部（課題解決スライド）" id="{72C1397A-45F6-4257-BA14-1B6711405A73}" vid="{D524B7C8-FEF3-4A5E-8045-881F2B40D9D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営業部（課題解決スライド）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HGｺﾞｼｯｸE</vt:lpstr>
      <vt:lpstr>HG創英角ｺﾞｼｯｸUB</vt:lpstr>
      <vt:lpstr>Bodoni MT Black</vt:lpstr>
      <vt:lpstr>Calibri</vt:lpstr>
      <vt:lpstr>Franklin Gothic Book</vt:lpstr>
      <vt:lpstr>Franklin Gothic Medium</vt:lpstr>
      <vt:lpstr>Wingdings</vt:lpstr>
      <vt:lpstr>営業部（課題解決スライド）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2016-07-20T09:15:57Z</dcterms:created>
  <dcterms:modified xsi:type="dcterms:W3CDTF">2016-07-20T09:16:29Z</dcterms:modified>
</cp:coreProperties>
</file>