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4078" r:id="rId1"/>
  </p:sldMasterIdLst>
  <p:sldIdLst>
    <p:sldId id="256" r:id="rId2"/>
    <p:sldId id="271" r:id="rId3"/>
    <p:sldId id="258" r:id="rId4"/>
    <p:sldId id="267" r:id="rId5"/>
    <p:sldId id="270" r:id="rId6"/>
    <p:sldId id="259" r:id="rId7"/>
    <p:sldId id="268" r:id="rId8"/>
    <p:sldId id="27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270" autoAdjust="0"/>
  </p:normalViewPr>
  <p:slideViewPr>
    <p:cSldViewPr snapToGrid="0">
      <p:cViewPr varScale="1">
        <p:scale>
          <a:sx n="64" d="100"/>
          <a:sy n="64" d="100"/>
        </p:scale>
        <p:origin x="67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3">
                <a:duotone>
                  <a:schemeClr val="accent1">
                    <a:shade val="74000"/>
                    <a:satMod val="130000"/>
                    <a:lumMod val="90000"/>
                  </a:schemeClr>
                  <a:schemeClr val="accent1">
                    <a:tint val="94000"/>
                    <a:satMod val="120000"/>
                    <a:lumMod val="104000"/>
                  </a:schemeClr>
                </a:duotone>
              </a:blip>
              <a:tile tx="0" ty="0" sx="100000" sy="100000" flip="none" algn="tl"/>
            </a:blipFill>
            <a:ln>
              <a:noFill/>
            </a:ln>
            <a:effectLst>
              <a:innerShdw blurRad="25400" dist="12700" dir="13500000">
                <a:srgbClr val="000000">
                  <a:alpha val="45000"/>
                </a:srgbClr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2000</c:v>
                </c:pt>
                <c:pt idx="1">
                  <c:v>2005</c:v>
                </c:pt>
                <c:pt idx="2">
                  <c:v>2010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23</c:v>
                </c:pt>
                <c:pt idx="1">
                  <c:v>95</c:v>
                </c:pt>
                <c:pt idx="2">
                  <c:v>200</c:v>
                </c:pt>
                <c:pt idx="3">
                  <c:v>320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01-4D2B-9556-33F2FE5A13DE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359846672"/>
        <c:axId val="359848312"/>
      </c:barChart>
      <c:catAx>
        <c:axId val="359846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8312"/>
        <c:crosses val="autoZero"/>
        <c:auto val="1"/>
        <c:lblAlgn val="ctr"/>
        <c:lblOffset val="100"/>
        <c:noMultiLvlLbl val="0"/>
      </c:catAx>
      <c:valAx>
        <c:axId val="359848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6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A81631-1AEF-4677-B3C5-F7F5C7A035E9}" type="doc">
      <dgm:prSet loTypeId="urn:microsoft.com/office/officeart/2005/8/layout/vList5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kumimoji="1" lang="ja-JP" altLang="en-US"/>
        </a:p>
      </dgm:t>
    </dgm:pt>
    <dgm:pt modelId="{F423BD90-F45C-400F-A614-A1B80981FC07}">
      <dgm:prSet/>
      <dgm:spPr/>
      <dgm:t>
        <a:bodyPr/>
        <a:lstStyle/>
        <a:p>
          <a:pPr rtl="0" eaLnBrk="1" latinLnBrk="0" hangingPunct="1">
            <a:buClr>
              <a:schemeClr val="accent1"/>
            </a:buClr>
            <a:buSzPct val="115000"/>
            <a:buFont typeface="Arial" panose="020B0604020202020204" pitchFamily="34" charset="0"/>
            <a:buChar char="•"/>
          </a:pPr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22DBC3C9-2C6B-4FFF-BE8B-2E6DD8E5D04C}" type="parTrans" cxnId="{3871E679-D9A8-4E29-AC10-31C2AE9899A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9C0BEC8-243A-483E-BF10-69A1EEA280FE}" type="sibTrans" cxnId="{3871E679-D9A8-4E29-AC10-31C2AE9899A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FBBD512-30FC-4B00-B54F-F61008A04013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9AA43302-F5AF-4031-9FE9-5BBE7AD41CA7}" type="parTrans" cxnId="{B541A07B-C3F6-492F-B58B-7475BD58635E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A003C66-436F-4FDB-8635-9EDCD2566EE0}" type="sibTrans" cxnId="{B541A07B-C3F6-492F-B58B-7475BD58635E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01893E5-C1EA-4524-9A4B-8F1647455758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95CC82C-DA90-402E-A912-0C4F7EAA3257}" type="parTrans" cxnId="{F27D2D5D-4477-482A-BE1F-8EA03A1EA1F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36318E2-99DB-484F-BA31-DE31AA1B9715}" type="sibTrans" cxnId="{F27D2D5D-4477-482A-BE1F-8EA03A1EA1F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2873124C-5429-4948-8733-9486D1F3FFE8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9931928C-0AA3-4118-830E-6D3E5B55B09A}" type="parTrans" cxnId="{89301225-F664-4CCD-969C-805B9BBCA92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188B566-A8D9-4F7F-A8C9-C495D1B5F650}" type="sibTrans" cxnId="{89301225-F664-4CCD-969C-805B9BBCA92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1B736F87-1003-4131-8AAA-DC81CF9542CF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9D99D86-4D2B-4203-AB57-7A9EB7125158}" type="parTrans" cxnId="{5EF50919-4223-4957-BDE7-830A97BA134B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C11A6B5-8AD8-4FA8-83DF-87A34951E8E1}" type="sibTrans" cxnId="{5EF50919-4223-4957-BDE7-830A97BA134B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19A38ED-875D-4767-BDA6-78147BDB402C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DC7E9B9B-E2A8-497E-9F03-465498F6D33C}" type="parTrans" cxnId="{DECC924E-227C-4E1A-B180-AE94FE190AA3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96A28778-D029-4F85-B871-B8607F4BF634}" type="sibTrans" cxnId="{DECC924E-227C-4E1A-B180-AE94FE190AA3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C451D02-382B-4E0A-BD05-54861563B6B3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9DEE8C6-19E9-4915-87B8-65CCE976751C}" type="parTrans" cxnId="{77E28009-ADED-4F6F-B102-0F660E610C5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1619589-1371-4F5F-8EAC-458733B28C83}" type="sibTrans" cxnId="{77E28009-ADED-4F6F-B102-0F660E610C5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20D1DF0A-4D9C-44F7-892D-6DB2FB81BE70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5363934-6379-4FD7-82ED-88CA7041E64C}" type="parTrans" cxnId="{AE34E749-CB58-4865-9E12-7DB8E8C2CCA3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718263FD-E50F-43CA-9E21-8036BA700C80}" type="sibTrans" cxnId="{AE34E749-CB58-4865-9E12-7DB8E8C2CCA3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4D6C5EE-E57B-4BD9-9149-B3F2E5134656}" type="pres">
      <dgm:prSet presAssocID="{7AA81631-1AEF-4677-B3C5-F7F5C7A035E9}" presName="Name0" presStyleCnt="0">
        <dgm:presLayoutVars>
          <dgm:dir/>
          <dgm:animLvl val="lvl"/>
          <dgm:resizeHandles val="exact"/>
        </dgm:presLayoutVars>
      </dgm:prSet>
      <dgm:spPr/>
    </dgm:pt>
    <dgm:pt modelId="{942CDA14-CDA5-4EEA-A4AE-5FEC8EB352F8}" type="pres">
      <dgm:prSet presAssocID="{F423BD90-F45C-400F-A614-A1B80981FC07}" presName="linNode" presStyleCnt="0"/>
      <dgm:spPr/>
    </dgm:pt>
    <dgm:pt modelId="{22E20D2F-50EB-496A-884A-C415961DEE37}" type="pres">
      <dgm:prSet presAssocID="{F423BD90-F45C-400F-A614-A1B80981FC07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5A503F73-0AA6-4FBC-91FB-10E983614410}" type="pres">
      <dgm:prSet presAssocID="{F423BD90-F45C-400F-A614-A1B80981FC07}" presName="descendantText" presStyleLbl="alignAccFollowNode1" presStyleIdx="0" presStyleCnt="4">
        <dgm:presLayoutVars>
          <dgm:bulletEnabled val="1"/>
        </dgm:presLayoutVars>
      </dgm:prSet>
      <dgm:spPr/>
    </dgm:pt>
    <dgm:pt modelId="{8F898D2E-3DF7-4684-B11C-1296947FCEBC}" type="pres">
      <dgm:prSet presAssocID="{39C0BEC8-243A-483E-BF10-69A1EEA280FE}" presName="sp" presStyleCnt="0"/>
      <dgm:spPr/>
    </dgm:pt>
    <dgm:pt modelId="{82D3A4E6-2DBF-441D-A1F0-4A821025B048}" type="pres">
      <dgm:prSet presAssocID="{C01893E5-C1EA-4524-9A4B-8F1647455758}" presName="linNode" presStyleCnt="0"/>
      <dgm:spPr/>
    </dgm:pt>
    <dgm:pt modelId="{9A178E43-F8DB-4E66-851C-4076AB011CB1}" type="pres">
      <dgm:prSet presAssocID="{C01893E5-C1EA-4524-9A4B-8F1647455758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A739A760-D322-41C2-B9EF-B47851B3F476}" type="pres">
      <dgm:prSet presAssocID="{C01893E5-C1EA-4524-9A4B-8F1647455758}" presName="descendantText" presStyleLbl="alignAccFollowNode1" presStyleIdx="1" presStyleCnt="4">
        <dgm:presLayoutVars>
          <dgm:bulletEnabled val="1"/>
        </dgm:presLayoutVars>
      </dgm:prSet>
      <dgm:spPr/>
    </dgm:pt>
    <dgm:pt modelId="{AB57AEF8-B4EE-47AB-B591-72FACF8059B7}" type="pres">
      <dgm:prSet presAssocID="{A36318E2-99DB-484F-BA31-DE31AA1B9715}" presName="sp" presStyleCnt="0"/>
      <dgm:spPr/>
    </dgm:pt>
    <dgm:pt modelId="{C38540DD-CC5F-44BA-943F-39FBE30FCC94}" type="pres">
      <dgm:prSet presAssocID="{1B736F87-1003-4131-8AAA-DC81CF9542CF}" presName="linNode" presStyleCnt="0"/>
      <dgm:spPr/>
    </dgm:pt>
    <dgm:pt modelId="{D0576E15-F536-40E1-B5F4-31078055F833}" type="pres">
      <dgm:prSet presAssocID="{1B736F87-1003-4131-8AAA-DC81CF9542CF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D915F350-4C77-43C7-B4C6-6F4DE861F74A}" type="pres">
      <dgm:prSet presAssocID="{1B736F87-1003-4131-8AAA-DC81CF9542CF}" presName="descendantText" presStyleLbl="alignAccFollowNode1" presStyleIdx="2" presStyleCnt="4">
        <dgm:presLayoutVars>
          <dgm:bulletEnabled val="1"/>
        </dgm:presLayoutVars>
      </dgm:prSet>
      <dgm:spPr/>
    </dgm:pt>
    <dgm:pt modelId="{CA0FB876-5C74-44D0-A7CA-AFED161625E9}" type="pres">
      <dgm:prSet presAssocID="{5C11A6B5-8AD8-4FA8-83DF-87A34951E8E1}" presName="sp" presStyleCnt="0"/>
      <dgm:spPr/>
    </dgm:pt>
    <dgm:pt modelId="{1B018032-C4C3-4282-BC86-14E02A297FF4}" type="pres">
      <dgm:prSet presAssocID="{8C451D02-382B-4E0A-BD05-54861563B6B3}" presName="linNode" presStyleCnt="0"/>
      <dgm:spPr/>
    </dgm:pt>
    <dgm:pt modelId="{8501586D-4CE8-437A-B17E-79F71950B7D0}" type="pres">
      <dgm:prSet presAssocID="{8C451D02-382B-4E0A-BD05-54861563B6B3}" presName="parentText" presStyleLbl="node1" presStyleIdx="3" presStyleCnt="4">
        <dgm:presLayoutVars>
          <dgm:chMax val="1"/>
          <dgm:bulletEnabled val="1"/>
        </dgm:presLayoutVars>
      </dgm:prSet>
      <dgm:spPr/>
    </dgm:pt>
    <dgm:pt modelId="{7EE244D2-3938-4B24-88D7-FB34761AD991}" type="pres">
      <dgm:prSet presAssocID="{8C451D02-382B-4E0A-BD05-54861563B6B3}" presName="descendantText" presStyleLbl="alignAccFollowNode1" presStyleIdx="3" presStyleCnt="4">
        <dgm:presLayoutVars>
          <dgm:bulletEnabled val="1"/>
        </dgm:presLayoutVars>
      </dgm:prSet>
      <dgm:spPr/>
    </dgm:pt>
  </dgm:ptLst>
  <dgm:cxnLst>
    <dgm:cxn modelId="{89301225-F664-4CCD-969C-805B9BBCA925}" srcId="{C01893E5-C1EA-4524-9A4B-8F1647455758}" destId="{2873124C-5429-4948-8733-9486D1F3FFE8}" srcOrd="0" destOrd="0" parTransId="{9931928C-0AA3-4118-830E-6D3E5B55B09A}" sibTransId="{8188B566-A8D9-4F7F-A8C9-C495D1B5F650}"/>
    <dgm:cxn modelId="{77E28009-ADED-4F6F-B102-0F660E610C5F}" srcId="{7AA81631-1AEF-4677-B3C5-F7F5C7A035E9}" destId="{8C451D02-382B-4E0A-BD05-54861563B6B3}" srcOrd="3" destOrd="0" parTransId="{A9DEE8C6-19E9-4915-87B8-65CCE976751C}" sibTransId="{01619589-1371-4F5F-8EAC-458733B28C83}"/>
    <dgm:cxn modelId="{3871E679-D9A8-4E29-AC10-31C2AE9899AF}" srcId="{7AA81631-1AEF-4677-B3C5-F7F5C7A035E9}" destId="{F423BD90-F45C-400F-A614-A1B80981FC07}" srcOrd="0" destOrd="0" parTransId="{22DBC3C9-2C6B-4FFF-BE8B-2E6DD8E5D04C}" sibTransId="{39C0BEC8-243A-483E-BF10-69A1EEA280FE}"/>
    <dgm:cxn modelId="{BB6F6BCB-D1C1-43F9-8290-FD374C578352}" type="presOf" srcId="{F423BD90-F45C-400F-A614-A1B80981FC07}" destId="{22E20D2F-50EB-496A-884A-C415961DEE37}" srcOrd="0" destOrd="0" presId="urn:microsoft.com/office/officeart/2005/8/layout/vList5"/>
    <dgm:cxn modelId="{AE34E749-CB58-4865-9E12-7DB8E8C2CCA3}" srcId="{8C451D02-382B-4E0A-BD05-54861563B6B3}" destId="{20D1DF0A-4D9C-44F7-892D-6DB2FB81BE70}" srcOrd="0" destOrd="0" parTransId="{C5363934-6379-4FD7-82ED-88CA7041E64C}" sibTransId="{718263FD-E50F-43CA-9E21-8036BA700C80}"/>
    <dgm:cxn modelId="{5EF50919-4223-4957-BDE7-830A97BA134B}" srcId="{7AA81631-1AEF-4677-B3C5-F7F5C7A035E9}" destId="{1B736F87-1003-4131-8AAA-DC81CF9542CF}" srcOrd="2" destOrd="0" parTransId="{89D99D86-4D2B-4203-AB57-7A9EB7125158}" sibTransId="{5C11A6B5-8AD8-4FA8-83DF-87A34951E8E1}"/>
    <dgm:cxn modelId="{B50B9789-6998-4E03-9B6B-9E23AA7CA58F}" type="presOf" srcId="{20D1DF0A-4D9C-44F7-892D-6DB2FB81BE70}" destId="{7EE244D2-3938-4B24-88D7-FB34761AD991}" srcOrd="0" destOrd="0" presId="urn:microsoft.com/office/officeart/2005/8/layout/vList5"/>
    <dgm:cxn modelId="{1CA3BA35-E9A2-43E3-A018-20F3980DB000}" type="presOf" srcId="{2873124C-5429-4948-8733-9486D1F3FFE8}" destId="{A739A760-D322-41C2-B9EF-B47851B3F476}" srcOrd="0" destOrd="0" presId="urn:microsoft.com/office/officeart/2005/8/layout/vList5"/>
    <dgm:cxn modelId="{690C2F88-6D2B-4851-B529-406A2972CE3F}" type="presOf" srcId="{C01893E5-C1EA-4524-9A4B-8F1647455758}" destId="{9A178E43-F8DB-4E66-851C-4076AB011CB1}" srcOrd="0" destOrd="0" presId="urn:microsoft.com/office/officeart/2005/8/layout/vList5"/>
    <dgm:cxn modelId="{7AB77F09-43EB-4001-BAA4-EC733216B9E7}" type="presOf" srcId="{7AA81631-1AEF-4677-B3C5-F7F5C7A035E9}" destId="{54D6C5EE-E57B-4BD9-9149-B3F2E5134656}" srcOrd="0" destOrd="0" presId="urn:microsoft.com/office/officeart/2005/8/layout/vList5"/>
    <dgm:cxn modelId="{F27D2D5D-4477-482A-BE1F-8EA03A1EA1F6}" srcId="{7AA81631-1AEF-4677-B3C5-F7F5C7A035E9}" destId="{C01893E5-C1EA-4524-9A4B-8F1647455758}" srcOrd="1" destOrd="0" parTransId="{095CC82C-DA90-402E-A912-0C4F7EAA3257}" sibTransId="{A36318E2-99DB-484F-BA31-DE31AA1B9715}"/>
    <dgm:cxn modelId="{DECC924E-227C-4E1A-B180-AE94FE190AA3}" srcId="{1B736F87-1003-4131-8AAA-DC81CF9542CF}" destId="{B19A38ED-875D-4767-BDA6-78147BDB402C}" srcOrd="0" destOrd="0" parTransId="{DC7E9B9B-E2A8-497E-9F03-465498F6D33C}" sibTransId="{96A28778-D029-4F85-B871-B8607F4BF634}"/>
    <dgm:cxn modelId="{B541A07B-C3F6-492F-B58B-7475BD58635E}" srcId="{F423BD90-F45C-400F-A614-A1B80981FC07}" destId="{AFBBD512-30FC-4B00-B54F-F61008A04013}" srcOrd="0" destOrd="0" parTransId="{9AA43302-F5AF-4031-9FE9-5BBE7AD41CA7}" sibTransId="{FA003C66-436F-4FDB-8635-9EDCD2566EE0}"/>
    <dgm:cxn modelId="{F81C5E4B-44A0-4058-8BD9-90C8FC07B5DC}" type="presOf" srcId="{1B736F87-1003-4131-8AAA-DC81CF9542CF}" destId="{D0576E15-F536-40E1-B5F4-31078055F833}" srcOrd="0" destOrd="0" presId="urn:microsoft.com/office/officeart/2005/8/layout/vList5"/>
    <dgm:cxn modelId="{E279E767-E782-4E08-9D8B-BB292B16DF6C}" type="presOf" srcId="{AFBBD512-30FC-4B00-B54F-F61008A04013}" destId="{5A503F73-0AA6-4FBC-91FB-10E983614410}" srcOrd="0" destOrd="0" presId="urn:microsoft.com/office/officeart/2005/8/layout/vList5"/>
    <dgm:cxn modelId="{853C048B-BD83-4D7D-A9AB-950484C4F93B}" type="presOf" srcId="{B19A38ED-875D-4767-BDA6-78147BDB402C}" destId="{D915F350-4C77-43C7-B4C6-6F4DE861F74A}" srcOrd="0" destOrd="0" presId="urn:microsoft.com/office/officeart/2005/8/layout/vList5"/>
    <dgm:cxn modelId="{9B072F8D-2700-46D9-854A-CFD989910563}" type="presOf" srcId="{8C451D02-382B-4E0A-BD05-54861563B6B3}" destId="{8501586D-4CE8-437A-B17E-79F71950B7D0}" srcOrd="0" destOrd="0" presId="urn:microsoft.com/office/officeart/2005/8/layout/vList5"/>
    <dgm:cxn modelId="{15A5681E-3E69-4CBA-B760-2D45712DD8A6}" type="presParOf" srcId="{54D6C5EE-E57B-4BD9-9149-B3F2E5134656}" destId="{942CDA14-CDA5-4EEA-A4AE-5FEC8EB352F8}" srcOrd="0" destOrd="0" presId="urn:microsoft.com/office/officeart/2005/8/layout/vList5"/>
    <dgm:cxn modelId="{4A3014EF-5AD2-412F-819B-24485ADEEA4A}" type="presParOf" srcId="{942CDA14-CDA5-4EEA-A4AE-5FEC8EB352F8}" destId="{22E20D2F-50EB-496A-884A-C415961DEE37}" srcOrd="0" destOrd="0" presId="urn:microsoft.com/office/officeart/2005/8/layout/vList5"/>
    <dgm:cxn modelId="{376D5480-4C9F-4776-9031-10CD3DFCCC5E}" type="presParOf" srcId="{942CDA14-CDA5-4EEA-A4AE-5FEC8EB352F8}" destId="{5A503F73-0AA6-4FBC-91FB-10E983614410}" srcOrd="1" destOrd="0" presId="urn:microsoft.com/office/officeart/2005/8/layout/vList5"/>
    <dgm:cxn modelId="{D4893E89-BB0F-4569-83FE-049710D4B5BA}" type="presParOf" srcId="{54D6C5EE-E57B-4BD9-9149-B3F2E5134656}" destId="{8F898D2E-3DF7-4684-B11C-1296947FCEBC}" srcOrd="1" destOrd="0" presId="urn:microsoft.com/office/officeart/2005/8/layout/vList5"/>
    <dgm:cxn modelId="{9F4E8385-C638-47CA-A864-5EDAFC93373B}" type="presParOf" srcId="{54D6C5EE-E57B-4BD9-9149-B3F2E5134656}" destId="{82D3A4E6-2DBF-441D-A1F0-4A821025B048}" srcOrd="2" destOrd="0" presId="urn:microsoft.com/office/officeart/2005/8/layout/vList5"/>
    <dgm:cxn modelId="{D19A2848-B3F7-46E8-95E5-0B8B3B179C93}" type="presParOf" srcId="{82D3A4E6-2DBF-441D-A1F0-4A821025B048}" destId="{9A178E43-F8DB-4E66-851C-4076AB011CB1}" srcOrd="0" destOrd="0" presId="urn:microsoft.com/office/officeart/2005/8/layout/vList5"/>
    <dgm:cxn modelId="{CA244397-BE6B-4371-8113-8ADC218D2C4C}" type="presParOf" srcId="{82D3A4E6-2DBF-441D-A1F0-4A821025B048}" destId="{A739A760-D322-41C2-B9EF-B47851B3F476}" srcOrd="1" destOrd="0" presId="urn:microsoft.com/office/officeart/2005/8/layout/vList5"/>
    <dgm:cxn modelId="{E78800D8-D770-4E65-8E6C-572AE6D76831}" type="presParOf" srcId="{54D6C5EE-E57B-4BD9-9149-B3F2E5134656}" destId="{AB57AEF8-B4EE-47AB-B591-72FACF8059B7}" srcOrd="3" destOrd="0" presId="urn:microsoft.com/office/officeart/2005/8/layout/vList5"/>
    <dgm:cxn modelId="{0E3D9D16-4F87-43C8-84C6-F235C248E38E}" type="presParOf" srcId="{54D6C5EE-E57B-4BD9-9149-B3F2E5134656}" destId="{C38540DD-CC5F-44BA-943F-39FBE30FCC94}" srcOrd="4" destOrd="0" presId="urn:microsoft.com/office/officeart/2005/8/layout/vList5"/>
    <dgm:cxn modelId="{D4010FF7-50ED-45F2-8DD3-B07FD2C68341}" type="presParOf" srcId="{C38540DD-CC5F-44BA-943F-39FBE30FCC94}" destId="{D0576E15-F536-40E1-B5F4-31078055F833}" srcOrd="0" destOrd="0" presId="urn:microsoft.com/office/officeart/2005/8/layout/vList5"/>
    <dgm:cxn modelId="{4633C714-9786-4278-A415-0360639B1BB8}" type="presParOf" srcId="{C38540DD-CC5F-44BA-943F-39FBE30FCC94}" destId="{D915F350-4C77-43C7-B4C6-6F4DE861F74A}" srcOrd="1" destOrd="0" presId="urn:microsoft.com/office/officeart/2005/8/layout/vList5"/>
    <dgm:cxn modelId="{6EEC86DA-F23C-49D6-A497-F0370DF2DD1D}" type="presParOf" srcId="{54D6C5EE-E57B-4BD9-9149-B3F2E5134656}" destId="{CA0FB876-5C74-44D0-A7CA-AFED161625E9}" srcOrd="5" destOrd="0" presId="urn:microsoft.com/office/officeart/2005/8/layout/vList5"/>
    <dgm:cxn modelId="{10FA6828-0AC4-4523-BACC-8A06F560EDDD}" type="presParOf" srcId="{54D6C5EE-E57B-4BD9-9149-B3F2E5134656}" destId="{1B018032-C4C3-4282-BC86-14E02A297FF4}" srcOrd="6" destOrd="0" presId="urn:microsoft.com/office/officeart/2005/8/layout/vList5"/>
    <dgm:cxn modelId="{1A01F54C-40FE-4E80-8BFB-810622C7BC95}" type="presParOf" srcId="{1B018032-C4C3-4282-BC86-14E02A297FF4}" destId="{8501586D-4CE8-437A-B17E-79F71950B7D0}" srcOrd="0" destOrd="0" presId="urn:microsoft.com/office/officeart/2005/8/layout/vList5"/>
    <dgm:cxn modelId="{855A16CA-C315-47FA-B1E9-DC44A5CB1236}" type="presParOf" srcId="{1B018032-C4C3-4282-BC86-14E02A297FF4}" destId="{7EE244D2-3938-4B24-88D7-FB34761AD99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503F73-0AA6-4FBC-91FB-10E983614410}">
      <dsp:nvSpPr>
        <dsp:cNvPr id="0" name=""/>
        <dsp:cNvSpPr/>
      </dsp:nvSpPr>
      <dsp:spPr>
        <a:xfrm rot="5400000">
          <a:off x="6134093" y="-2576931"/>
          <a:ext cx="789439" cy="6144765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139268"/>
        <a:ext cx="6106228" cy="712365"/>
      </dsp:txXfrm>
    </dsp:sp>
    <dsp:sp modelId="{22E20D2F-50EB-496A-884A-C415961DEE37}">
      <dsp:nvSpPr>
        <dsp:cNvPr id="0" name=""/>
        <dsp:cNvSpPr/>
      </dsp:nvSpPr>
      <dsp:spPr>
        <a:xfrm>
          <a:off x="0" y="2051"/>
          <a:ext cx="3456430" cy="98679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accent1"/>
            </a:buClr>
            <a:buSzPct val="115000"/>
            <a:buFont typeface="Arial" panose="020B0604020202020204" pitchFamily="34" charset="0"/>
            <a:buNone/>
          </a:pPr>
          <a:r>
            <a:rPr kumimoji="1" lang="ja-JP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50223"/>
        <a:ext cx="3360086" cy="890454"/>
      </dsp:txXfrm>
    </dsp:sp>
    <dsp:sp modelId="{A739A760-D322-41C2-B9EF-B47851B3F476}">
      <dsp:nvSpPr>
        <dsp:cNvPr id="0" name=""/>
        <dsp:cNvSpPr/>
      </dsp:nvSpPr>
      <dsp:spPr>
        <a:xfrm rot="5400000">
          <a:off x="6134093" y="-1540792"/>
          <a:ext cx="789439" cy="6144765"/>
        </a:xfrm>
        <a:prstGeom prst="round2SameRect">
          <a:avLst/>
        </a:prstGeom>
        <a:solidFill>
          <a:schemeClr val="accent2">
            <a:tint val="40000"/>
            <a:alpha val="90000"/>
            <a:hueOff val="291796"/>
            <a:satOff val="6915"/>
            <a:lumOff val="683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291796"/>
              <a:satOff val="6915"/>
              <a:lumOff val="68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1175407"/>
        <a:ext cx="6106228" cy="712365"/>
      </dsp:txXfrm>
    </dsp:sp>
    <dsp:sp modelId="{9A178E43-F8DB-4E66-851C-4076AB011CB1}">
      <dsp:nvSpPr>
        <dsp:cNvPr id="0" name=""/>
        <dsp:cNvSpPr/>
      </dsp:nvSpPr>
      <dsp:spPr>
        <a:xfrm>
          <a:off x="0" y="1038190"/>
          <a:ext cx="3456430" cy="986798"/>
        </a:xfrm>
        <a:prstGeom prst="roundRect">
          <a:avLst/>
        </a:prstGeom>
        <a:solidFill>
          <a:schemeClr val="accent2">
            <a:hueOff val="351202"/>
            <a:satOff val="3877"/>
            <a:lumOff val="254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1086362"/>
        <a:ext cx="3360086" cy="890454"/>
      </dsp:txXfrm>
    </dsp:sp>
    <dsp:sp modelId="{D915F350-4C77-43C7-B4C6-6F4DE861F74A}">
      <dsp:nvSpPr>
        <dsp:cNvPr id="0" name=""/>
        <dsp:cNvSpPr/>
      </dsp:nvSpPr>
      <dsp:spPr>
        <a:xfrm rot="5400000">
          <a:off x="6134093" y="-504653"/>
          <a:ext cx="789439" cy="6144765"/>
        </a:xfrm>
        <a:prstGeom prst="round2SameRect">
          <a:avLst/>
        </a:prstGeom>
        <a:solidFill>
          <a:schemeClr val="accent2">
            <a:tint val="40000"/>
            <a:alpha val="90000"/>
            <a:hueOff val="583593"/>
            <a:satOff val="13830"/>
            <a:lumOff val="1366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583593"/>
              <a:satOff val="13830"/>
              <a:lumOff val="136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2211546"/>
        <a:ext cx="6106228" cy="712365"/>
      </dsp:txXfrm>
    </dsp:sp>
    <dsp:sp modelId="{D0576E15-F536-40E1-B5F4-31078055F833}">
      <dsp:nvSpPr>
        <dsp:cNvPr id="0" name=""/>
        <dsp:cNvSpPr/>
      </dsp:nvSpPr>
      <dsp:spPr>
        <a:xfrm>
          <a:off x="0" y="2074329"/>
          <a:ext cx="3456430" cy="986798"/>
        </a:xfrm>
        <a:prstGeom prst="roundRect">
          <a:avLst/>
        </a:prstGeom>
        <a:solidFill>
          <a:schemeClr val="accent2">
            <a:hueOff val="702405"/>
            <a:satOff val="7753"/>
            <a:lumOff val="509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2122501"/>
        <a:ext cx="3360086" cy="890454"/>
      </dsp:txXfrm>
    </dsp:sp>
    <dsp:sp modelId="{7EE244D2-3938-4B24-88D7-FB34761AD991}">
      <dsp:nvSpPr>
        <dsp:cNvPr id="0" name=""/>
        <dsp:cNvSpPr/>
      </dsp:nvSpPr>
      <dsp:spPr>
        <a:xfrm rot="5400000">
          <a:off x="6134093" y="531485"/>
          <a:ext cx="789439" cy="6144765"/>
        </a:xfrm>
        <a:prstGeom prst="round2SameRect">
          <a:avLst/>
        </a:prstGeom>
        <a:solidFill>
          <a:schemeClr val="accent2">
            <a:tint val="40000"/>
            <a:alpha val="90000"/>
            <a:hueOff val="875389"/>
            <a:satOff val="20745"/>
            <a:lumOff val="2049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875389"/>
              <a:satOff val="20745"/>
              <a:lumOff val="204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3247685"/>
        <a:ext cx="6106228" cy="712365"/>
      </dsp:txXfrm>
    </dsp:sp>
    <dsp:sp modelId="{8501586D-4CE8-437A-B17E-79F71950B7D0}">
      <dsp:nvSpPr>
        <dsp:cNvPr id="0" name=""/>
        <dsp:cNvSpPr/>
      </dsp:nvSpPr>
      <dsp:spPr>
        <a:xfrm>
          <a:off x="0" y="3110468"/>
          <a:ext cx="3456430" cy="986798"/>
        </a:xfrm>
        <a:prstGeom prst="roundRect">
          <a:avLst/>
        </a:prstGeom>
        <a:solidFill>
          <a:schemeClr val="accent2">
            <a:hueOff val="1053607"/>
            <a:satOff val="11630"/>
            <a:lumOff val="764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3158640"/>
        <a:ext cx="3360086" cy="8904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9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00750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856602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759361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10092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719534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5128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56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22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03910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776549"/>
            <a:ext cx="9601196" cy="4099319"/>
          </a:xfrm>
        </p:spPr>
        <p:txBody>
          <a:bodyPr/>
          <a:lstStyle>
            <a:lvl1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1pPr>
            <a:lvl2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2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90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135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94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10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05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35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638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28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81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9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はじめに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dirty="0"/>
              <a:t>いつも、町内会活動にご協力いただきありがとうございます。</a:t>
            </a:r>
            <a:endParaRPr kumimoji="1" lang="en-US" altLang="ja-JP" dirty="0"/>
          </a:p>
          <a:p>
            <a:pPr marL="0" indent="0">
              <a:buNone/>
            </a:pPr>
            <a:r>
              <a:rPr lang="ja-JP" altLang="en-US" dirty="0"/>
              <a:t>富岡町内会も発足以来、様々なイベントを企画してきました。中でも健康維持に関する内容は、皆様の興味・関心も高く「どんどん新しいことをやってほしい」といううれしい意見もいただいております。</a:t>
            </a:r>
            <a:endParaRPr lang="en-US" altLang="ja-JP" dirty="0"/>
          </a:p>
          <a:p>
            <a:pPr marL="0" indent="0">
              <a:buNone/>
            </a:pPr>
            <a:r>
              <a:rPr kumimoji="1" lang="ja-JP" altLang="en-US" dirty="0"/>
              <a:t>今回のテーマは「心と体のバランスを整える」です。</a:t>
            </a:r>
            <a:endParaRPr kumimoji="1" lang="en-US" altLang="ja-JP" dirty="0"/>
          </a:p>
          <a:p>
            <a:pPr marL="0" indent="0">
              <a:buNone/>
            </a:pPr>
            <a:r>
              <a:rPr kumimoji="1" lang="ja-JP" altLang="en-US" dirty="0"/>
              <a:t>「ヨガ」は新しい企画であり、プロのインストラクターからの指導のもと、安全に実施してまいります。</a:t>
            </a:r>
            <a:endParaRPr kumimoji="1" lang="en-US" altLang="ja-JP" dirty="0"/>
          </a:p>
          <a:p>
            <a:pPr marL="0" indent="0">
              <a:buNone/>
            </a:pPr>
            <a:r>
              <a:rPr lang="ja-JP" altLang="en-US" dirty="0"/>
              <a:t>皆様のご参加を心待ちにしております。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846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70C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70C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70C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70C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70C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70C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4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70C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5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70C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0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70C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1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70C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93814" y="1548510"/>
            <a:ext cx="9601196" cy="4099319"/>
          </a:xfrm>
        </p:spPr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  <p:pic>
        <p:nvPicPr>
          <p:cNvPr id="4" name="図 3" descr="Dimension de iste previsualisation: 800 ..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961" y="822174"/>
            <a:ext cx="1998635" cy="1332090"/>
          </a:xfrm>
          <a:prstGeom prst="rect">
            <a:avLst/>
          </a:prstGeom>
        </p:spPr>
      </p:pic>
      <p:sp>
        <p:nvSpPr>
          <p:cNvPr id="5" name="上カーブ リボン 4"/>
          <p:cNvSpPr/>
          <p:nvPr/>
        </p:nvSpPr>
        <p:spPr>
          <a:xfrm>
            <a:off x="2211729" y="5242822"/>
            <a:ext cx="7765366" cy="815926"/>
          </a:xfrm>
          <a:prstGeom prst="ellipseRibbon2">
            <a:avLst>
              <a:gd name="adj1" fmla="val 25000"/>
              <a:gd name="adj2" fmla="val 70290"/>
              <a:gd name="adj3" fmla="val 12500"/>
            </a:avLst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ヨガはインドが発祥と言われています</a:t>
            </a:r>
            <a:endParaRPr kumimoji="1" lang="en-US" altLang="ja-JP" sz="2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>
              <a:gd name="adj" fmla="val 1472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こころ</a:t>
            </a:r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>
              <a:gd name="adj" fmla="val 15830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からだ</a:t>
            </a:r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21509" y="2983100"/>
            <a:ext cx="2356726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なやみ</a:t>
            </a:r>
          </a:p>
        </p:txBody>
      </p:sp>
      <p:sp>
        <p:nvSpPr>
          <p:cNvPr id="10" name="楕円 9"/>
          <p:cNvSpPr/>
          <p:nvPr/>
        </p:nvSpPr>
        <p:spPr>
          <a:xfrm>
            <a:off x="3992396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2200" spc="-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ストレス</a:t>
            </a:r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358479" y="3298025"/>
            <a:ext cx="544153" cy="118189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707770" y="3130626"/>
            <a:ext cx="544153" cy="151669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690978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肩こり</a:t>
            </a:r>
          </a:p>
        </p:txBody>
      </p:sp>
      <p:sp>
        <p:nvSpPr>
          <p:cNvPr id="17" name="楕円 16"/>
          <p:cNvSpPr/>
          <p:nvPr/>
        </p:nvSpPr>
        <p:spPr>
          <a:xfrm>
            <a:off x="9389560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頭痛</a:t>
            </a:r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177688" y="3203380"/>
            <a:ext cx="544153" cy="137118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28397" y="3225271"/>
            <a:ext cx="544153" cy="132740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6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ヨガってみんなやってるの？</a:t>
            </a:r>
            <a:r>
              <a:rPr lang="ja-JP" altLang="en-US" sz="2400" dirty="0"/>
              <a:t>（ヨガ人口の推移）</a:t>
            </a:r>
            <a:endParaRPr kumimoji="1" lang="ja-JP" altLang="en-US" sz="3600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5266791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8722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category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graphicFrame>
        <p:nvGraphicFramePr>
          <p:cNvPr id="3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156922"/>
              </p:ext>
            </p:extLst>
          </p:nvPr>
        </p:nvGraphicFramePr>
        <p:xfrm>
          <a:off x="1295401" y="1776549"/>
          <a:ext cx="9601196" cy="40993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22E20D2F-50EB-496A-884A-C415961DEE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dgm id="{22E20D2F-50EB-496A-884A-C415961DEE3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9A178E43-F8DB-4E66-851C-4076AB011C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graphicEl>
                                              <a:dgm id="{9A178E43-F8DB-4E66-851C-4076AB011CB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0576E15-F536-40E1-B5F4-31078055F8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graphicEl>
                                              <a:dgm id="{D0576E15-F536-40E1-B5F4-31078055F83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8501586D-4CE8-437A-B17E-79F71950B7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graphicEl>
                                              <a:dgm id="{8501586D-4CE8-437A-B17E-79F71950B7D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A503F73-0AA6-4FBC-91FB-10E9836144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graphicEl>
                                              <a:dgm id="{5A503F73-0AA6-4FBC-91FB-10E98361441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A739A760-D322-41C2-B9EF-B47851B3F4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graphicEl>
                                              <a:dgm id="{A739A760-D322-41C2-B9EF-B47851B3F47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915F350-4C77-43C7-B4C6-6F4DE861F7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graphicEl>
                                              <a:dgm id="{D915F350-4C77-43C7-B4C6-6F4DE861F7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EE244D2-3938-4B24-88D7-FB34761AD9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graphicEl>
                                              <a:dgm id="{7EE244D2-3938-4B24-88D7-FB34761AD99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 bld="lvlAtOnc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どのように申し込むの？</a:t>
            </a:r>
            <a:endParaRPr kumimoji="1" lang="ja-JP" altLang="en-US" dirty="0"/>
          </a:p>
        </p:txBody>
      </p:sp>
      <p:sp>
        <p:nvSpPr>
          <p:cNvPr id="4" name="フリーフォーム 3"/>
          <p:cNvSpPr/>
          <p:nvPr/>
        </p:nvSpPr>
        <p:spPr>
          <a:xfrm>
            <a:off x="1886242" y="15936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214814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お申込み</a:t>
            </a:r>
          </a:p>
        </p:txBody>
      </p:sp>
      <p:sp>
        <p:nvSpPr>
          <p:cNvPr id="6" name="フリーフォーム 5"/>
          <p:cNvSpPr/>
          <p:nvPr/>
        </p:nvSpPr>
        <p:spPr>
          <a:xfrm>
            <a:off x="1886242" y="27045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370913"/>
              <a:satOff val="6654"/>
              <a:lumOff val="5425"/>
              <a:alphaOff val="0"/>
            </a:schemeClr>
          </a:fillRef>
          <a:effectRef idx="0">
            <a:schemeClr val="accent4">
              <a:hueOff val="370913"/>
              <a:satOff val="6654"/>
              <a:lumOff val="542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予約確認</a:t>
            </a:r>
          </a:p>
        </p:txBody>
      </p:sp>
      <p:sp>
        <p:nvSpPr>
          <p:cNvPr id="7" name="フリーフォーム 6"/>
          <p:cNvSpPr/>
          <p:nvPr/>
        </p:nvSpPr>
        <p:spPr>
          <a:xfrm>
            <a:off x="1886242" y="3815470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741827"/>
              <a:satOff val="13309"/>
              <a:lumOff val="10850"/>
              <a:alphaOff val="0"/>
            </a:schemeClr>
          </a:fillRef>
          <a:effectRef idx="0">
            <a:schemeClr val="accent4">
              <a:hueOff val="741827"/>
              <a:satOff val="13309"/>
              <a:lumOff val="1085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36038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入金振込</a:t>
            </a:r>
          </a:p>
        </p:txBody>
      </p:sp>
      <p:sp>
        <p:nvSpPr>
          <p:cNvPr id="8" name="フリーフォーム 7"/>
          <p:cNvSpPr/>
          <p:nvPr/>
        </p:nvSpPr>
        <p:spPr>
          <a:xfrm>
            <a:off x="1886242" y="4926371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1112740"/>
              <a:satOff val="19963"/>
              <a:lumOff val="16275"/>
              <a:alphaOff val="0"/>
            </a:schemeClr>
          </a:fillRef>
          <a:effectRef idx="0">
            <a:schemeClr val="accent4">
              <a:hueOff val="1112740"/>
              <a:satOff val="19963"/>
              <a:lumOff val="1627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当日参加</a:t>
            </a:r>
          </a:p>
        </p:txBody>
      </p:sp>
      <p:sp>
        <p:nvSpPr>
          <p:cNvPr id="9" name="フリーフォーム 8"/>
          <p:cNvSpPr/>
          <p:nvPr/>
        </p:nvSpPr>
        <p:spPr>
          <a:xfrm>
            <a:off x="8690795" y="225276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2" name="フリーフォーム 11"/>
          <p:cNvSpPr/>
          <p:nvPr/>
        </p:nvSpPr>
        <p:spPr>
          <a:xfrm>
            <a:off x="8690795" y="3424518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3" name="フリーフォーム 12"/>
          <p:cNvSpPr/>
          <p:nvPr/>
        </p:nvSpPr>
        <p:spPr>
          <a:xfrm>
            <a:off x="8690795" y="453541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571999" y="1867371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お電話またはネットで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571999" y="2959558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空き状況を確認しご連絡します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4571999" y="40252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コンビニ振り込み（当日お支払いも可）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4571999" y="51464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動きやすい服装でお越しください</a:t>
            </a:r>
          </a:p>
        </p:txBody>
      </p:sp>
    </p:spTree>
    <p:extLst>
      <p:ext uri="{BB962C8B-B14F-4D97-AF65-F5344CB8AC3E}">
        <p14:creationId xmlns:p14="http://schemas.microsoft.com/office/powerpoint/2010/main" val="27442100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インストラクター紹介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sz="3600" dirty="0"/>
              <a:t>YUKARI</a:t>
            </a:r>
          </a:p>
          <a:p>
            <a:pPr lvl="1"/>
            <a:r>
              <a:rPr lang="ja-JP" altLang="en-US" dirty="0"/>
              <a:t>全米ヨガアライアンス</a:t>
            </a:r>
            <a:r>
              <a:rPr lang="en-US" altLang="ja-JP" dirty="0"/>
              <a:t>200(RYT-200)</a:t>
            </a:r>
            <a:r>
              <a:rPr lang="ja-JP" altLang="en-US" dirty="0"/>
              <a:t>認定資格取得</a:t>
            </a:r>
            <a:endParaRPr lang="en-US" altLang="ja-JP" dirty="0"/>
          </a:p>
          <a:p>
            <a:pPr lvl="1"/>
            <a:r>
              <a:rPr lang="en-US" altLang="ja-JP" dirty="0"/>
              <a:t>2015.12</a:t>
            </a:r>
            <a:r>
              <a:rPr lang="ja-JP" altLang="en-US" dirty="0"/>
              <a:t>月インド留学にて、全米ヨガアライアンス</a:t>
            </a:r>
            <a:r>
              <a:rPr lang="en-US" altLang="ja-JP" dirty="0"/>
              <a:t>500</a:t>
            </a:r>
            <a:r>
              <a:rPr lang="ja-JP" altLang="en-US" dirty="0"/>
              <a:t>を取得</a:t>
            </a:r>
          </a:p>
          <a:p>
            <a:pPr marL="0" indent="0">
              <a:buNone/>
            </a:pPr>
            <a:endParaRPr kumimoji="1" lang="en-US" altLang="ja-JP" sz="3600" dirty="0"/>
          </a:p>
          <a:p>
            <a:pPr lvl="1"/>
            <a:endParaRPr kumimoji="1" lang="ja-JP" altLang="en-US" sz="32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220897" y="1994220"/>
            <a:ext cx="2140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http://mana-yoga.jp/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119779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0</TotalTime>
  <Words>386</Words>
  <Application>Microsoft Office PowerPoint</Application>
  <PresentationFormat>ワイド画面</PresentationFormat>
  <Paragraphs>47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5" baseType="lpstr">
      <vt:lpstr>AR P丸ゴシック体M</vt:lpstr>
      <vt:lpstr>HGS創英角ｺﾞｼｯｸUB</vt:lpstr>
      <vt:lpstr>ＭＳ Ｐゴシック</vt:lpstr>
      <vt:lpstr>ＭＳ Ｐ明朝</vt:lpstr>
      <vt:lpstr>Arial</vt:lpstr>
      <vt:lpstr>Garamond</vt:lpstr>
      <vt:lpstr>オーガニック</vt:lpstr>
      <vt:lpstr>ヨガ教室開催のご案内</vt:lpstr>
      <vt:lpstr>はじめに</vt:lpstr>
      <vt:lpstr>ヨガって何？</vt:lpstr>
      <vt:lpstr>こんな症状ありませんか？</vt:lpstr>
      <vt:lpstr>ヨガってみんなやってるの？（ヨガ人口の推移）</vt:lpstr>
      <vt:lpstr>ヨガをすると何が変化する？</vt:lpstr>
      <vt:lpstr>どのように申し込むの？</vt:lpstr>
      <vt:lpstr>インストラクター紹介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2016-06-09T03:38:29Z</dcterms:created>
  <dcterms:modified xsi:type="dcterms:W3CDTF">2016-07-20T09:07:00Z</dcterms:modified>
</cp:coreProperties>
</file>