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93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00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90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21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89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7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40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6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21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52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3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21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38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7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37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24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09" y="-9522"/>
            <a:ext cx="10018713" cy="78023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110343"/>
            <a:ext cx="10018713" cy="4680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4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930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TM03457496[[fn=視差]]</Template>
  <TotalTime>107</TotalTime>
  <Words>10</Words>
  <Application>Microsoft Office PowerPoint</Application>
  <PresentationFormat>ワイド画面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HGｺﾞｼｯｸM</vt:lpstr>
      <vt:lpstr>Arial</vt:lpstr>
      <vt:lpstr>Corbel</vt:lpstr>
      <vt:lpstr>視差</vt:lpstr>
      <vt:lpstr>営業戦略会議</vt:lpstr>
      <vt:lpstr>過去4年間売上</vt:lpstr>
      <vt:lpstr>売上の推移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10</cp:revision>
  <dcterms:created xsi:type="dcterms:W3CDTF">2016-06-05T09:06:15Z</dcterms:created>
  <dcterms:modified xsi:type="dcterms:W3CDTF">2016-07-20T08:54:33Z</dcterms:modified>
</cp:coreProperties>
</file>