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24" r:id="rId1"/>
  </p:sldMasterIdLst>
  <p:notesMasterIdLst>
    <p:notesMasterId r:id="rId9"/>
  </p:notesMasterIdLst>
  <p:sldIdLst>
    <p:sldId id="256" r:id="rId2"/>
    <p:sldId id="257" r:id="rId3"/>
    <p:sldId id="258" r:id="rId4"/>
    <p:sldId id="266" r:id="rId5"/>
    <p:sldId id="260" r:id="rId6"/>
    <p:sldId id="265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毎日太郎" initials="毎日太郎" lastIdx="6" clrIdx="0">
    <p:extLst>
      <p:ext uri="{19B8F6BF-5375-455C-9EA6-DF929625EA0E}">
        <p15:presenceInfo xmlns:p15="http://schemas.microsoft.com/office/powerpoint/2012/main" userId="437a9ed4f0b7dee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回答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B8-4737-8D09-1718B6A56E8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B8-4737-8D09-1718B6A56E8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B8-4737-8D09-1718B6A56E8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B8-4737-8D09-1718B6A56E8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B8-4737-8D09-1718B6A56E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非常に楽しかった</c:v>
                </c:pt>
                <c:pt idx="1">
                  <c:v>楽しかった</c:v>
                </c:pt>
                <c:pt idx="2">
                  <c:v>ふつう</c:v>
                </c:pt>
                <c:pt idx="3">
                  <c:v>あまり楽しくなかった</c:v>
                </c:pt>
                <c:pt idx="4">
                  <c:v>全く楽しくなかった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15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04-4E7A-A4B1-C5950CB946E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和倉温泉（あさの風宿泊）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プラン（伊勢・志摩）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255672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移動に時間をかけない（新幹線利用）</a:t>
          </a:r>
        </a:p>
      </dsp:txBody>
      <dsp:txXfrm>
        <a:off x="0" y="255672"/>
        <a:ext cx="10339663" cy="856800"/>
      </dsp:txXfrm>
    </dsp:sp>
    <dsp:sp modelId="{4EDE6928-02F5-4928-8B51-183D5F8BFAE9}">
      <dsp:nvSpPr>
        <dsp:cNvPr id="0" name=""/>
        <dsp:cNvSpPr/>
      </dsp:nvSpPr>
      <dsp:spPr>
        <a:xfrm>
          <a:off x="516983" y="475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旅行先</a:t>
          </a:r>
        </a:p>
      </dsp:txBody>
      <dsp:txXfrm>
        <a:off x="541481" y="29250"/>
        <a:ext cx="7188768" cy="452844"/>
      </dsp:txXfrm>
    </dsp:sp>
    <dsp:sp modelId="{2FDFBA78-A772-45A8-B61D-5163E11EDEA4}">
      <dsp:nvSpPr>
        <dsp:cNvPr id="0" name=""/>
        <dsp:cNvSpPr/>
      </dsp:nvSpPr>
      <dsp:spPr>
        <a:xfrm>
          <a:off x="0" y="1455193"/>
          <a:ext cx="10339663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食事と温泉施設の充実</a:t>
          </a:r>
        </a:p>
      </dsp:txBody>
      <dsp:txXfrm>
        <a:off x="0" y="1455193"/>
        <a:ext cx="10339663" cy="856800"/>
      </dsp:txXfrm>
    </dsp:sp>
    <dsp:sp modelId="{B027AA3B-5B7A-4057-844C-E802C670A43A}">
      <dsp:nvSpPr>
        <dsp:cNvPr id="0" name=""/>
        <dsp:cNvSpPr/>
      </dsp:nvSpPr>
      <dsp:spPr>
        <a:xfrm>
          <a:off x="516983" y="120427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宿泊先</a:t>
          </a:r>
        </a:p>
      </dsp:txBody>
      <dsp:txXfrm>
        <a:off x="541481" y="1228770"/>
        <a:ext cx="7188768" cy="452844"/>
      </dsp:txXfrm>
    </dsp:sp>
    <dsp:sp modelId="{0E1448B1-5281-4AA5-A2B0-18C7DBE4FDF0}">
      <dsp:nvSpPr>
        <dsp:cNvPr id="0" name=""/>
        <dsp:cNvSpPr/>
      </dsp:nvSpPr>
      <dsp:spPr>
        <a:xfrm>
          <a:off x="0" y="2654712"/>
          <a:ext cx="10339663" cy="1311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2473" tIns="354076" rIns="802473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移動時も観光できる旅程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地元ならではの名所・旧跡めぐり</a:t>
          </a:r>
        </a:p>
      </dsp:txBody>
      <dsp:txXfrm>
        <a:off x="0" y="2654712"/>
        <a:ext cx="10339663" cy="1311975"/>
      </dsp:txXfrm>
    </dsp:sp>
    <dsp:sp modelId="{C3017911-03D2-4F68-B967-29C9E382B7E4}">
      <dsp:nvSpPr>
        <dsp:cNvPr id="0" name=""/>
        <dsp:cNvSpPr/>
      </dsp:nvSpPr>
      <dsp:spPr>
        <a:xfrm>
          <a:off x="516983" y="2403792"/>
          <a:ext cx="72377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570" tIns="0" rIns="27357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kern="1200" dirty="0"/>
            <a:t>観光</a:t>
          </a:r>
        </a:p>
      </dsp:txBody>
      <dsp:txXfrm>
        <a:off x="541481" y="2428290"/>
        <a:ext cx="7188768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和倉温泉（あさの風宿泊）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プラン（伊勢・志摩）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36D95-7058-488E-8F38-FFB15D158924}" type="datetimeFigureOut">
              <a:rPr kumimoji="1" lang="ja-JP" altLang="en-US" smtClean="0"/>
              <a:t>2016/7/20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C8723-652C-463F-8A4B-BDE1258DC5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52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8A763B4-0298-4B5F-B11F-ABD69BFB0AD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77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B2F4F-AFEB-40AF-B960-F086E517C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56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06309-9BB2-4CDF-A8FA-9C84C6C7F270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278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332EB-62E5-46C1-942B-3D8F21A1E42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312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35827-B21C-40F7-BD06-6FA4AA2E72DE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558A-FAF3-405E-9645-9390DE6CE0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68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C55FD-D518-46E0-901F-3FEDF2A2441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58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9F5912A-6B8C-4C92-922B-D6EA9725C30B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78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0108CE2-4D4B-40B1-A2A3-BD0AA7BAD16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5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235857" cy="34163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84080" y="6391838"/>
            <a:ext cx="1859623" cy="304801"/>
          </a:xfrm>
        </p:spPr>
        <p:txBody>
          <a:bodyPr/>
          <a:lstStyle/>
          <a:p>
            <a:fld id="{2AECDB49-C708-435D-ACCE-BB5EFEA7AC2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8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1A91-31B5-4501-B794-96813509259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11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BEE7-9BCA-4E6E-9AF9-0474D3D2E0B6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2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7D294-0F22-47BB-AB7B-580682D147A3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58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1EF8E-DF0C-4C9C-B85C-CB3C8F665BBA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4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4AD3-3BBB-407F-9403-FB9AAB9AC411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3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2099-E111-444F-83AA-F5BAEAAC5A55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21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5064F-2187-46DF-B408-73FD8433E41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1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42F8D62-1B29-44B0-B3D5-AB53379EEB37}" type="datetime1">
              <a:rPr lang="en-US" altLang="ja-JP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92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28</a:t>
            </a:r>
            <a:r>
              <a:rPr lang="ja-JP" altLang="en-US" dirty="0"/>
              <a:t>年度実施後のアンケート調査結果報告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kumimoji="1" lang="ja-JP" altLang="en-US" dirty="0"/>
              <a:t>年度のコンセプト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29</a:t>
            </a:r>
            <a:r>
              <a:rPr lang="ja-JP" altLang="en-US" dirty="0"/>
              <a:t>年度　社員研修実施概要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提案プラン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Ａプラン旅程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「あさの風」の魅力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能登の観光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 marL="514350" indent="-514350">
              <a:buClr>
                <a:srgbClr val="7030A0"/>
              </a:buClr>
              <a:buSzPct val="120000"/>
              <a:buFont typeface="+mj-lt"/>
              <a:buAutoNum type="romanUcPeriod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Ｂプラン旅程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「かが</a:t>
            </a:r>
            <a:r>
              <a:rPr lang="ja-JP" altLang="en-US" dirty="0"/>
              <a:t>やきリゾート」</a:t>
            </a:r>
            <a:r>
              <a:rPr kumimoji="1" lang="ja-JP" altLang="en-US" dirty="0"/>
              <a:t>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伊勢の観光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企画の概要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3600" dirty="0"/>
              <a:t>28</a:t>
            </a:r>
            <a:r>
              <a:rPr lang="ja-JP" altLang="en-US" sz="3600" dirty="0"/>
              <a:t>年度実施後のアンケート調査報告</a:t>
            </a:r>
          </a:p>
        </p:txBody>
      </p:sp>
      <p:graphicFrame>
        <p:nvGraphicFramePr>
          <p:cNvPr id="10" name="コンテンツ プレースホルダー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55700" y="2603500"/>
          <a:ext cx="4824413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コンテンツ プレースホルダー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ja-JP" altLang="en-US" dirty="0"/>
              <a:t>意見まとめ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食事がよかった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温泉施設が充実していた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夜の宴会が面白く盛り上がった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ja-JP" altLang="en-US" dirty="0"/>
              <a:t>観光施設が屋内ばかりであった</a:t>
            </a:r>
            <a:br>
              <a:rPr kumimoji="1" lang="en-US" altLang="ja-JP" dirty="0"/>
            </a:br>
            <a:r>
              <a:rPr kumimoji="1" lang="ja-JP" altLang="en-US" dirty="0"/>
              <a:t>名所・旧跡等、地元ならではの観光がなかった</a:t>
            </a:r>
            <a:endParaRPr kumimoji="1" lang="en-US" altLang="ja-JP" dirty="0"/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ja-JP" altLang="en-US" dirty="0"/>
              <a:t>土産物を買うところが少なかった</a:t>
            </a: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en-US" altLang="ja-JP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52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２９</a:t>
            </a:r>
            <a:r>
              <a:rPr kumimoji="1" lang="ja-JP" altLang="en-US" dirty="0"/>
              <a:t>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623655"/>
              </p:ext>
            </p:extLst>
          </p:nvPr>
        </p:nvGraphicFramePr>
        <p:xfrm>
          <a:off x="1004197" y="2389602"/>
          <a:ext cx="10339663" cy="3971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社員研修実施概要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54954" y="2603500"/>
            <a:ext cx="10003376" cy="3416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日時：</a:t>
            </a:r>
            <a:r>
              <a:rPr lang="en-US" altLang="ja-JP" sz="2800" dirty="0"/>
              <a:t>	</a:t>
            </a:r>
            <a:r>
              <a:rPr lang="ja-JP" altLang="en-US" sz="2800" dirty="0"/>
              <a:t>平成</a:t>
            </a:r>
            <a:r>
              <a:rPr lang="en-US" altLang="ja-JP" sz="2800" dirty="0"/>
              <a:t>29</a:t>
            </a:r>
            <a:r>
              <a:rPr lang="ja-JP" altLang="en-US" sz="2800" dirty="0"/>
              <a:t>年</a:t>
            </a:r>
            <a:r>
              <a:rPr lang="en-US" altLang="ja-JP" sz="2800" dirty="0"/>
              <a:t>10</a:t>
            </a:r>
            <a:r>
              <a:rPr lang="ja-JP" altLang="en-US" sz="2800" dirty="0"/>
              <a:t>月○日（○）～○日（○）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名（契約社員含む）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予算見積額：</a:t>
            </a:r>
            <a:r>
              <a:rPr lang="en-US" altLang="ja-JP" sz="2800" dirty="0"/>
              <a:t>	3,250,000</a:t>
            </a:r>
            <a:r>
              <a:rPr lang="ja-JP" altLang="en-US" sz="2800" dirty="0"/>
              <a:t>円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ja-JP" altLang="en-US" sz="28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5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175803"/>
              </p:ext>
            </p:extLst>
          </p:nvPr>
        </p:nvGraphicFramePr>
        <p:xfrm>
          <a:off x="1043954" y="2508872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1197</TotalTime>
  <Words>130</Words>
  <Application>Microsoft Office PowerPoint</Application>
  <PresentationFormat>ワイド画面</PresentationFormat>
  <Paragraphs>54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メイリオ</vt:lpstr>
      <vt:lpstr>游ゴシック</vt:lpstr>
      <vt:lpstr>Arial</vt:lpstr>
      <vt:lpstr>Century Gothic</vt:lpstr>
      <vt:lpstr>Wingdings</vt:lpstr>
      <vt:lpstr>Wingdings 3</vt:lpstr>
      <vt:lpstr>イオン ボードルーム</vt:lpstr>
      <vt:lpstr>社員旅行企画提案</vt:lpstr>
      <vt:lpstr>目次</vt:lpstr>
      <vt:lpstr>企画の概要</vt:lpstr>
      <vt:lpstr>28年度実施後のアンケート調査報告</vt:lpstr>
      <vt:lpstr>２９年度のコンセプト</vt:lpstr>
      <vt:lpstr>29年度　社員研修実施概要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55</cp:revision>
  <dcterms:created xsi:type="dcterms:W3CDTF">2016-05-22T19:07:12Z</dcterms:created>
  <dcterms:modified xsi:type="dcterms:W3CDTF">2016-07-20T08:48:16Z</dcterms:modified>
</cp:coreProperties>
</file>