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notesMasterIdLst>
    <p:notesMasterId r:id="rId14"/>
  </p:notes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21638168"/>
        <c:axId val="321644048"/>
      </c:barChart>
      <c:catAx>
        <c:axId val="321638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1644048"/>
        <c:crosses val="autoZero"/>
        <c:auto val="1"/>
        <c:lblAlgn val="ctr"/>
        <c:lblOffset val="100"/>
        <c:noMultiLvlLbl val="0"/>
      </c:catAx>
      <c:valAx>
        <c:axId val="321644048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1638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FF449-E66E-4BBC-8725-CBFF2440575C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110C6-05B6-4B01-8F4F-E94E12666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06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挨拶</a:t>
            </a:r>
          </a:p>
          <a:p>
            <a:r>
              <a:rPr kumimoji="1" lang="ja-JP" altLang="en-US" dirty="0"/>
              <a:t>自己紹介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健康増進プロジェクトの一環としてヨガを提案する。</a:t>
            </a:r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メリット</a:t>
            </a:r>
            <a:r>
              <a:rPr kumimoji="1" lang="en-US" altLang="ja-JP" dirty="0"/>
              <a:t>】</a:t>
            </a:r>
          </a:p>
          <a:p>
            <a:r>
              <a:rPr kumimoji="1" lang="ja-JP" altLang="en-US" dirty="0"/>
              <a:t>ヨガは、年齢や性別、運動能力に関係なくできる。</a:t>
            </a:r>
          </a:p>
          <a:p>
            <a:r>
              <a:rPr kumimoji="1" lang="ja-JP" altLang="en-US" dirty="0"/>
              <a:t>また、精神的なバランスをとり心身をより良く改善できる。</a:t>
            </a:r>
          </a:p>
          <a:p>
            <a:r>
              <a:rPr kumimoji="1" lang="ja-JP" altLang="en-US"/>
              <a:t>特に、体の内側の筋肉「インナーマッスル」を鍛えられる。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110C6-05B6-4B01-8F4F-E94E126664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18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1707</TotalTime>
  <Words>375</Words>
  <Application>Microsoft Office PowerPoint</Application>
  <PresentationFormat>ワイド画面</PresentationFormat>
  <Paragraphs>63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3" baseType="lpstr">
      <vt:lpstr>AR P丸ゴシック体M</vt:lpstr>
      <vt:lpstr>HGS創英角ｺﾞｼｯｸUB</vt:lpstr>
      <vt:lpstr>ＭＳ Ｐゴシック</vt:lpstr>
      <vt:lpstr>ＭＳ Ｐ明朝</vt:lpstr>
      <vt:lpstr>游ゴシック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77</cp:revision>
  <dcterms:created xsi:type="dcterms:W3CDTF">2016-05-28T18:58:02Z</dcterms:created>
  <dcterms:modified xsi:type="dcterms:W3CDTF">2016-07-15T03:04:15Z</dcterms:modified>
</cp:coreProperties>
</file>