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sldIdLst>
    <p:sldId id="259" r:id="rId2"/>
    <p:sldId id="274" r:id="rId3"/>
    <p:sldId id="266" r:id="rId4"/>
    <p:sldId id="272" r:id="rId5"/>
    <p:sldId id="275" r:id="rId6"/>
    <p:sldId id="276" r:id="rId7"/>
    <p:sldId id="267" r:id="rId8"/>
  </p:sldIdLst>
  <p:sldSz cx="12192000" cy="6858000"/>
  <p:notesSz cx="6858000" cy="9144000"/>
  <p:defaultTextStyle>
    <a:defPPr>
      <a:defRPr kumimoji="1" lang="ja-JP"/>
    </a:defPPr>
    <a:lvl1pPr marL="0" algn="l" defTabSz="914400" rtl="0" eaLnBrk="1" latinLnBrk="0" hangingPunct="1">
      <a:defRPr kumimoji="1" lang="ja-JP" sz="1800" kern="1200">
        <a:solidFill>
          <a:schemeClr val="tx1"/>
        </a:solidFill>
        <a:latin typeface="+mn-lt"/>
        <a:ea typeface="+mn-ea"/>
        <a:cs typeface="+mn-cs"/>
      </a:defRPr>
    </a:lvl1pPr>
    <a:lvl2pPr marL="457200" algn="l" defTabSz="914400" rtl="0" eaLnBrk="1" latinLnBrk="0" hangingPunct="1">
      <a:defRPr kumimoji="1" lang="ja-JP" sz="1800" kern="1200">
        <a:solidFill>
          <a:schemeClr val="tx1"/>
        </a:solidFill>
        <a:latin typeface="+mn-lt"/>
        <a:ea typeface="+mn-ea"/>
        <a:cs typeface="+mn-cs"/>
      </a:defRPr>
    </a:lvl2pPr>
    <a:lvl3pPr marL="914400" algn="l" defTabSz="914400" rtl="0" eaLnBrk="1" latinLnBrk="0" hangingPunct="1">
      <a:defRPr kumimoji="1" lang="ja-JP" sz="1800" kern="1200">
        <a:solidFill>
          <a:schemeClr val="tx1"/>
        </a:solidFill>
        <a:latin typeface="+mn-lt"/>
        <a:ea typeface="+mn-ea"/>
        <a:cs typeface="+mn-cs"/>
      </a:defRPr>
    </a:lvl3pPr>
    <a:lvl4pPr marL="1371600" algn="l" defTabSz="914400" rtl="0" eaLnBrk="1" latinLnBrk="0" hangingPunct="1">
      <a:defRPr kumimoji="1" lang="ja-JP" sz="1800" kern="1200">
        <a:solidFill>
          <a:schemeClr val="tx1"/>
        </a:solidFill>
        <a:latin typeface="+mn-lt"/>
        <a:ea typeface="+mn-ea"/>
        <a:cs typeface="+mn-cs"/>
      </a:defRPr>
    </a:lvl4pPr>
    <a:lvl5pPr marL="1828800" algn="l" defTabSz="914400" rtl="0" eaLnBrk="1" latinLnBrk="0" hangingPunct="1">
      <a:defRPr kumimoji="1" lang="ja-JP" sz="1800" kern="1200">
        <a:solidFill>
          <a:schemeClr val="tx1"/>
        </a:solidFill>
        <a:latin typeface="+mn-lt"/>
        <a:ea typeface="+mn-ea"/>
        <a:cs typeface="+mn-cs"/>
      </a:defRPr>
    </a:lvl5pPr>
    <a:lvl6pPr marL="2286000" algn="l" defTabSz="914400" rtl="0" eaLnBrk="1" latinLnBrk="0" hangingPunct="1">
      <a:defRPr kumimoji="1" lang="ja-JP" sz="1800" kern="1200">
        <a:solidFill>
          <a:schemeClr val="tx1"/>
        </a:solidFill>
        <a:latin typeface="+mn-lt"/>
        <a:ea typeface="+mn-ea"/>
        <a:cs typeface="+mn-cs"/>
      </a:defRPr>
    </a:lvl6pPr>
    <a:lvl7pPr marL="2743200" algn="l" defTabSz="914400" rtl="0" eaLnBrk="1" latinLnBrk="0" hangingPunct="1">
      <a:defRPr kumimoji="1" lang="ja-JP" sz="1800" kern="1200">
        <a:solidFill>
          <a:schemeClr val="tx1"/>
        </a:solidFill>
        <a:latin typeface="+mn-lt"/>
        <a:ea typeface="+mn-ea"/>
        <a:cs typeface="+mn-cs"/>
      </a:defRPr>
    </a:lvl7pPr>
    <a:lvl8pPr marL="3200400" algn="l" defTabSz="914400" rtl="0" eaLnBrk="1" latinLnBrk="0" hangingPunct="1">
      <a:defRPr kumimoji="1" lang="ja-JP" sz="1800" kern="1200">
        <a:solidFill>
          <a:schemeClr val="tx1"/>
        </a:solidFill>
        <a:latin typeface="+mn-lt"/>
        <a:ea typeface="+mn-ea"/>
        <a:cs typeface="+mn-cs"/>
      </a:defRPr>
    </a:lvl8pPr>
    <a:lvl9pPr marL="3657600" algn="l" defTabSz="914400" rtl="0" eaLnBrk="1" latinLnBrk="0" hangingPunct="1">
      <a:defRPr kumimoji="1" lang="ja-JP"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92832F5-EA01-48E5-B403-87E193F50680}">
          <p14:sldIdLst>
            <p14:sldId id="259"/>
            <p14:sldId id="274"/>
            <p14:sldId id="266"/>
          </p14:sldIdLst>
        </p14:section>
        <p14:section name="コース" id="{521DEF98-8796-4632-831A-16252E9A6054}">
          <p14:sldIdLst>
            <p14:sldId id="272"/>
            <p14:sldId id="275"/>
            <p14:sldId id="276"/>
            <p14:sldId id="267"/>
          </p14:sldIdLst>
        </p14:section>
      </p14:sectionLst>
    </p:ext>
    <p:ext uri="{EFAFB233-063F-42B5-8137-9DF3F51BA10A}">
      <p15:sldGuideLst xmlns:p15="http://schemas.microsoft.com/office/powerpoint/2012/main">
        <p15:guide id="1" orient="horz" pos="2160" userDrawn="1">
          <p15:clr>
            <a:srgbClr val="A4A3A4"/>
          </p15:clr>
        </p15:guide>
        <p15:guide id="2" orient="horz" pos="576" userDrawn="1">
          <p15:clr>
            <a:srgbClr val="A4A3A4"/>
          </p15:clr>
        </p15:guide>
        <p15:guide id="3" pos="3840" userDrawn="1">
          <p15:clr>
            <a:srgbClr val="A4A3A4"/>
          </p15:clr>
        </p15:guide>
        <p15:guide id="4" pos="3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58" autoAdjust="0"/>
    <p:restoredTop sz="88187" autoAdjust="0"/>
  </p:normalViewPr>
  <p:slideViewPr>
    <p:cSldViewPr>
      <p:cViewPr varScale="1">
        <p:scale>
          <a:sx n="72" d="100"/>
          <a:sy n="72" d="100"/>
        </p:scale>
        <p:origin x="420" y="72"/>
      </p:cViewPr>
      <p:guideLst>
        <p:guide orient="horz" pos="2160"/>
        <p:guide orient="horz" pos="576"/>
        <p:guide pos="3840"/>
        <p:guide pos="3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6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売上高</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A88-4785-B1CB-B53A7F807694}"/>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BA88-4785-B1CB-B53A7F807694}"/>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A88-4785-B1CB-B53A7F807694}"/>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BA88-4785-B1CB-B53A7F807694}"/>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A88-4785-B1CB-B53A7F807694}"/>
              </c:ext>
            </c:extLst>
          </c:dPt>
          <c:dLbls>
            <c:dLbl>
              <c:idx val="1"/>
              <c:spPr>
                <a:noFill/>
                <a:ln>
                  <a:noFill/>
                </a:ln>
                <a:effectLst/>
              </c:spPr>
              <c:txPr>
                <a:bodyPr rot="0" spcFirstLastPara="1" vertOverflow="ellipsis" vert="horz" wrap="square" lIns="38100" tIns="19050" rIns="38100" bIns="19050" anchor="ctr" anchorCtr="1">
                  <a:noAutofit/>
                </a:bodyPr>
                <a:lstStyle/>
                <a:p>
                  <a:pPr>
                    <a:defRPr sz="2000" b="1" i="0" u="none" strike="noStrike" kern="1200" spc="0" baseline="0">
                      <a:solidFill>
                        <a:schemeClr val="accent2"/>
                      </a:solidFill>
                      <a:latin typeface="+mn-lt"/>
                      <a:ea typeface="+mn-ea"/>
                      <a:cs typeface="+mn-cs"/>
                    </a:defRPr>
                  </a:pPr>
                  <a:endParaRPr lang="ja-JP"/>
                </a:p>
              </c:txPr>
              <c:dLblPos val="outEnd"/>
              <c:showLegendKey val="0"/>
              <c:showVal val="0"/>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BA88-4785-B1CB-B53A7F807694}"/>
                </c:ext>
              </c:extLst>
            </c:dLbl>
            <c:dLbl>
              <c:idx val="2"/>
              <c:layout>
                <c:manualLayout>
                  <c:x val="-0.10493827160493827"/>
                  <c:y val="6.955408710456272E-2"/>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3"/>
                      </a:solidFill>
                      <a:latin typeface="+mn-lt"/>
                      <a:ea typeface="+mn-ea"/>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A88-4785-B1CB-B53A7F807694}"/>
                </c:ext>
              </c:extLst>
            </c:dLbl>
            <c:dLbl>
              <c:idx val="3"/>
              <c:layout>
                <c:manualLayout>
                  <c:x val="-0.15972222222222224"/>
                  <c:y val="1.2420372697243342E-2"/>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4"/>
                      </a:solidFill>
                      <a:latin typeface="+mn-lt"/>
                      <a:ea typeface="+mn-ea"/>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15:layout>
                    <c:manualLayout>
                      <c:w val="0.2522993827160494"/>
                      <c:h val="0.13664894041507125"/>
                    </c:manualLayout>
                  </c15:layout>
                </c:ext>
                <c:ext xmlns:c16="http://schemas.microsoft.com/office/drawing/2014/chart" uri="{C3380CC4-5D6E-409C-BE32-E72D297353CC}">
                  <c16:uniqueId val="{00000004-BA88-4785-B1CB-B53A7F807694}"/>
                </c:ext>
              </c:extLst>
            </c:dLbl>
            <c:dLbl>
              <c:idx val="4"/>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5"/>
                      </a:solidFill>
                      <a:latin typeface="+mn-lt"/>
                      <a:ea typeface="+mn-ea"/>
                      <a:cs typeface="+mn-cs"/>
                    </a:defRPr>
                  </a:pPr>
                  <a:endParaRPr lang="ja-JP"/>
                </a:p>
              </c:txPr>
              <c:dLblPos val="outEnd"/>
              <c:showLegendKey val="0"/>
              <c:showVal val="0"/>
              <c:showCatName val="1"/>
              <c:showSerName val="0"/>
              <c:showPercent val="0"/>
              <c:showBubbleSize val="0"/>
              <c:extLst>
                <c:ext xmlns:c16="http://schemas.microsoft.com/office/drawing/2014/chart" uri="{C3380CC4-5D6E-409C-BE32-E72D297353CC}">
                  <c16:uniqueId val="{00000005-BA88-4785-B1CB-B53A7F807694}"/>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endParaRPr lang="ja-JP"/>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仕事のため</c:v>
                </c:pt>
                <c:pt idx="1">
                  <c:v>試験対策のため</c:v>
                </c:pt>
                <c:pt idx="2">
                  <c:v>日常会話をマスターしたい</c:v>
                </c:pt>
                <c:pt idx="3">
                  <c:v>旅行で使いたい</c:v>
                </c:pt>
                <c:pt idx="4">
                  <c:v>その他</c:v>
                </c:pt>
              </c:strCache>
            </c:strRef>
          </c:cat>
          <c:val>
            <c:numRef>
              <c:f>Sheet1!$B$2:$B$6</c:f>
              <c:numCache>
                <c:formatCode>0%</c:formatCode>
                <c:ptCount val="5"/>
                <c:pt idx="0">
                  <c:v>0.57999999999999996</c:v>
                </c:pt>
                <c:pt idx="1">
                  <c:v>0.22</c:v>
                </c:pt>
                <c:pt idx="2">
                  <c:v>0.17</c:v>
                </c:pt>
                <c:pt idx="3">
                  <c:v>0.02</c:v>
                </c:pt>
                <c:pt idx="4">
                  <c:v>0.01</c:v>
                </c:pt>
              </c:numCache>
            </c:numRef>
          </c:val>
          <c:extLst>
            <c:ext xmlns:c16="http://schemas.microsoft.com/office/drawing/2014/chart" uri="{C3380CC4-5D6E-409C-BE32-E72D297353CC}">
              <c16:uniqueId val="{00000000-BA88-4785-B1CB-B53A7F807694}"/>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BD982B-F274-4BA3-8F19-028AA15117A4}" type="doc">
      <dgm:prSet loTypeId="urn:microsoft.com/office/officeart/2005/8/layout/chevron1" loCatId="process" qsTypeId="urn:microsoft.com/office/officeart/2005/8/quickstyle/3d1" qsCatId="3D" csTypeId="urn:microsoft.com/office/officeart/2005/8/colors/colorful3" csCatId="colorful" phldr="1"/>
      <dgm:spPr/>
      <dgm:t>
        <a:bodyPr/>
        <a:lstStyle/>
        <a:p>
          <a:endParaRPr kumimoji="1" lang="ja-JP"/>
        </a:p>
      </dgm:t>
    </dgm:pt>
    <dgm:pt modelId="{7BF07599-40A3-43F8-B74C-B9C9D197B9C8}">
      <dgm:prSet phldrT="[Text]" custT="1"/>
      <dgm:spPr/>
      <dgm:t>
        <a:bodyPr/>
        <a:lstStyle/>
        <a:p>
          <a:r>
            <a:rPr kumimoji="1" lang="ja-JP" altLang="en-US" sz="2800">
              <a:latin typeface="Times New Roman" pitchFamily="18" charset="0"/>
              <a:cs typeface="Times New Roman" pitchFamily="18" charset="0"/>
            </a:rPr>
            <a:t>入門</a:t>
          </a:r>
          <a:endParaRPr kumimoji="1" lang="ja-JP" sz="2800" dirty="0">
            <a:latin typeface="Times New Roman" pitchFamily="18" charset="0"/>
            <a:cs typeface="Times New Roman" pitchFamily="18" charset="0"/>
          </a:endParaRPr>
        </a:p>
      </dgm:t>
    </dgm:pt>
    <dgm:pt modelId="{05A33227-C3A2-40A7-900E-1D070E545DAC}" type="parTrans" cxnId="{B0DAC2FD-EDA1-441B-A845-0C1964D6B924}">
      <dgm:prSet/>
      <dgm:spPr/>
      <dgm:t>
        <a:bodyPr/>
        <a:lstStyle/>
        <a:p>
          <a:endParaRPr kumimoji="1" lang="ja-JP" sz="2800"/>
        </a:p>
      </dgm:t>
    </dgm:pt>
    <dgm:pt modelId="{347A4B58-92E3-49B2-BBF5-15BF5A0F478B}" type="sibTrans" cxnId="{B0DAC2FD-EDA1-441B-A845-0C1964D6B924}">
      <dgm:prSet/>
      <dgm:spPr/>
      <dgm:t>
        <a:bodyPr/>
        <a:lstStyle/>
        <a:p>
          <a:endParaRPr kumimoji="1" lang="ja-JP" sz="2800"/>
        </a:p>
      </dgm:t>
    </dgm:pt>
    <dgm:pt modelId="{964A18CD-1B5D-4A7E-B182-2927E17348E0}">
      <dgm:prSet phldrT="[Text]" custT="1"/>
      <dgm:spPr/>
      <dgm:t>
        <a:bodyPr/>
        <a:lstStyle/>
        <a:p>
          <a:r>
            <a:rPr kumimoji="1" lang="ja-JP" altLang="en-US" sz="2800" dirty="0">
              <a:latin typeface="Times New Roman" pitchFamily="18" charset="0"/>
              <a:cs typeface="Times New Roman" pitchFamily="18" charset="0"/>
            </a:rPr>
            <a:t>初級</a:t>
          </a:r>
          <a:endParaRPr kumimoji="1" lang="ja-JP" sz="2800" dirty="0">
            <a:latin typeface="Times New Roman" pitchFamily="18" charset="0"/>
            <a:cs typeface="Times New Roman" pitchFamily="18" charset="0"/>
          </a:endParaRPr>
        </a:p>
      </dgm:t>
    </dgm:pt>
    <dgm:pt modelId="{90C13AAE-4246-46D9-9B6E-D27D7FCA92D1}" type="parTrans" cxnId="{57D1E1FE-AB13-4507-B39B-15BDE576AB21}">
      <dgm:prSet/>
      <dgm:spPr/>
      <dgm:t>
        <a:bodyPr/>
        <a:lstStyle/>
        <a:p>
          <a:endParaRPr kumimoji="1" lang="ja-JP" sz="2800"/>
        </a:p>
      </dgm:t>
    </dgm:pt>
    <dgm:pt modelId="{63F601AF-EA35-4E0A-A9D9-C60ACFB6BC55}" type="sibTrans" cxnId="{57D1E1FE-AB13-4507-B39B-15BDE576AB21}">
      <dgm:prSet/>
      <dgm:spPr/>
      <dgm:t>
        <a:bodyPr/>
        <a:lstStyle/>
        <a:p>
          <a:endParaRPr kumimoji="1" lang="ja-JP" sz="2800"/>
        </a:p>
      </dgm:t>
    </dgm:pt>
    <dgm:pt modelId="{25761703-EE26-4CA8-B049-3F157889CE06}">
      <dgm:prSet phldrT="[Text]" custT="1"/>
      <dgm:spPr/>
      <dgm:t>
        <a:bodyPr/>
        <a:lstStyle/>
        <a:p>
          <a:r>
            <a:rPr kumimoji="1" lang="ja-JP" altLang="en-US" sz="2800" dirty="0">
              <a:latin typeface="Times New Roman" pitchFamily="18" charset="0"/>
              <a:cs typeface="Times New Roman" pitchFamily="18" charset="0"/>
            </a:rPr>
            <a:t>中級</a:t>
          </a:r>
          <a:endParaRPr kumimoji="1" lang="ja-JP" sz="2800" dirty="0">
            <a:latin typeface="Times New Roman" pitchFamily="18" charset="0"/>
            <a:cs typeface="Times New Roman" pitchFamily="18" charset="0"/>
          </a:endParaRPr>
        </a:p>
      </dgm:t>
    </dgm:pt>
    <dgm:pt modelId="{5EE1D751-E7E3-4E30-AC49-4C8227478F52}" type="parTrans" cxnId="{B4023F34-1758-4145-893F-044E6D16D52E}">
      <dgm:prSet/>
      <dgm:spPr/>
      <dgm:t>
        <a:bodyPr/>
        <a:lstStyle/>
        <a:p>
          <a:endParaRPr kumimoji="1" lang="ja-JP" sz="2800"/>
        </a:p>
      </dgm:t>
    </dgm:pt>
    <dgm:pt modelId="{B74F6A51-714F-4AA7-B42B-E7F20847B954}" type="sibTrans" cxnId="{B4023F34-1758-4145-893F-044E6D16D52E}">
      <dgm:prSet/>
      <dgm:spPr/>
      <dgm:t>
        <a:bodyPr/>
        <a:lstStyle/>
        <a:p>
          <a:endParaRPr kumimoji="1" lang="ja-JP" sz="2800"/>
        </a:p>
      </dgm:t>
    </dgm:pt>
    <dgm:pt modelId="{E731978B-F94B-47D7-AFDE-5668EE8523C9}">
      <dgm:prSet custT="1"/>
      <dgm:spPr/>
      <dgm:t>
        <a:bodyPr/>
        <a:lstStyle/>
        <a:p>
          <a:r>
            <a:rPr kumimoji="1" lang="ja-JP" altLang="en-US" sz="2800" dirty="0">
              <a:latin typeface="Times New Roman" pitchFamily="18" charset="0"/>
              <a:cs typeface="Times New Roman" pitchFamily="18" charset="0"/>
            </a:rPr>
            <a:t>上級</a:t>
          </a:r>
          <a:endParaRPr kumimoji="1" lang="ja-JP" sz="2800" dirty="0">
            <a:latin typeface="Times New Roman" pitchFamily="18" charset="0"/>
            <a:cs typeface="Times New Roman" pitchFamily="18" charset="0"/>
          </a:endParaRPr>
        </a:p>
      </dgm:t>
    </dgm:pt>
    <dgm:pt modelId="{347D0D83-196D-4ACE-95D8-CD164212347B}" type="parTrans" cxnId="{4F7CA4AE-94FE-4378-A583-281ED01F3A26}">
      <dgm:prSet/>
      <dgm:spPr/>
      <dgm:t>
        <a:bodyPr/>
        <a:lstStyle/>
        <a:p>
          <a:endParaRPr kumimoji="1" lang="ja-JP" sz="2800"/>
        </a:p>
      </dgm:t>
    </dgm:pt>
    <dgm:pt modelId="{EE1B103E-6B40-4F05-8FE6-0D6F6D6931A3}" type="sibTrans" cxnId="{4F7CA4AE-94FE-4378-A583-281ED01F3A26}">
      <dgm:prSet/>
      <dgm:spPr/>
      <dgm:t>
        <a:bodyPr/>
        <a:lstStyle/>
        <a:p>
          <a:endParaRPr kumimoji="1" lang="ja-JP" sz="2800"/>
        </a:p>
      </dgm:t>
    </dgm:pt>
    <dgm:pt modelId="{83BF0D0E-CEE2-4D71-A59A-24428141268C}" type="pres">
      <dgm:prSet presAssocID="{8BBD982B-F274-4BA3-8F19-028AA15117A4}" presName="Name0" presStyleCnt="0">
        <dgm:presLayoutVars>
          <dgm:dir/>
          <dgm:animLvl val="lvl"/>
          <dgm:resizeHandles val="exact"/>
        </dgm:presLayoutVars>
      </dgm:prSet>
      <dgm:spPr/>
    </dgm:pt>
    <dgm:pt modelId="{372AB35D-7F85-4F08-9397-AA61FB00442A}" type="pres">
      <dgm:prSet presAssocID="{7BF07599-40A3-43F8-B74C-B9C9D197B9C8}" presName="parTxOnly" presStyleLbl="node1" presStyleIdx="0" presStyleCnt="4" custLinFactNeighborX="-21721">
        <dgm:presLayoutVars>
          <dgm:chMax val="0"/>
          <dgm:chPref val="0"/>
          <dgm:bulletEnabled val="1"/>
        </dgm:presLayoutVars>
      </dgm:prSet>
      <dgm:spPr/>
    </dgm:pt>
    <dgm:pt modelId="{1F777585-BE73-4FF0-B2F3-AF881F23F55D}" type="pres">
      <dgm:prSet presAssocID="{347A4B58-92E3-49B2-BBF5-15BF5A0F478B}" presName="parTxOnlySpace" presStyleCnt="0"/>
      <dgm:spPr/>
    </dgm:pt>
    <dgm:pt modelId="{43FF70E3-3B35-4DF9-A907-606680DFC178}" type="pres">
      <dgm:prSet presAssocID="{964A18CD-1B5D-4A7E-B182-2927E17348E0}" presName="parTxOnly" presStyleLbl="node1" presStyleIdx="1" presStyleCnt="4">
        <dgm:presLayoutVars>
          <dgm:chMax val="0"/>
          <dgm:chPref val="0"/>
          <dgm:bulletEnabled val="1"/>
        </dgm:presLayoutVars>
      </dgm:prSet>
      <dgm:spPr/>
    </dgm:pt>
    <dgm:pt modelId="{9A80ACDF-AC15-4B39-99F9-7A6A02E1B5CD}" type="pres">
      <dgm:prSet presAssocID="{63F601AF-EA35-4E0A-A9D9-C60ACFB6BC55}" presName="parTxOnlySpace" presStyleCnt="0"/>
      <dgm:spPr/>
    </dgm:pt>
    <dgm:pt modelId="{40E75915-E9B1-4ABD-839B-3CFD5E25D23D}" type="pres">
      <dgm:prSet presAssocID="{25761703-EE26-4CA8-B049-3F157889CE06}" presName="parTxOnly" presStyleLbl="node1" presStyleIdx="2" presStyleCnt="4">
        <dgm:presLayoutVars>
          <dgm:chMax val="0"/>
          <dgm:chPref val="0"/>
          <dgm:bulletEnabled val="1"/>
        </dgm:presLayoutVars>
      </dgm:prSet>
      <dgm:spPr/>
    </dgm:pt>
    <dgm:pt modelId="{3AD7AFE4-5A8A-4232-8024-F2443FC198F5}" type="pres">
      <dgm:prSet presAssocID="{B74F6A51-714F-4AA7-B42B-E7F20847B954}" presName="parTxOnlySpace" presStyleCnt="0"/>
      <dgm:spPr/>
    </dgm:pt>
    <dgm:pt modelId="{D3FAEA15-74EA-44F0-B324-8062485B62BB}" type="pres">
      <dgm:prSet presAssocID="{E731978B-F94B-47D7-AFDE-5668EE8523C9}" presName="parTxOnly" presStyleLbl="node1" presStyleIdx="3" presStyleCnt="4">
        <dgm:presLayoutVars>
          <dgm:chMax val="0"/>
          <dgm:chPref val="0"/>
          <dgm:bulletEnabled val="1"/>
        </dgm:presLayoutVars>
      </dgm:prSet>
      <dgm:spPr/>
    </dgm:pt>
  </dgm:ptLst>
  <dgm:cxnLst>
    <dgm:cxn modelId="{FA14256C-D0C1-4AE8-86E1-FCDD98CAED57}" type="presOf" srcId="{7BF07599-40A3-43F8-B74C-B9C9D197B9C8}" destId="{372AB35D-7F85-4F08-9397-AA61FB00442A}" srcOrd="0" destOrd="0" presId="urn:microsoft.com/office/officeart/2005/8/layout/chevron1"/>
    <dgm:cxn modelId="{4F7CA4AE-94FE-4378-A583-281ED01F3A26}" srcId="{8BBD982B-F274-4BA3-8F19-028AA15117A4}" destId="{E731978B-F94B-47D7-AFDE-5668EE8523C9}" srcOrd="3" destOrd="0" parTransId="{347D0D83-196D-4ACE-95D8-CD164212347B}" sibTransId="{EE1B103E-6B40-4F05-8FE6-0D6F6D6931A3}"/>
    <dgm:cxn modelId="{57D1E1FE-AB13-4507-B39B-15BDE576AB21}" srcId="{8BBD982B-F274-4BA3-8F19-028AA15117A4}" destId="{964A18CD-1B5D-4A7E-B182-2927E17348E0}" srcOrd="1" destOrd="0" parTransId="{90C13AAE-4246-46D9-9B6E-D27D7FCA92D1}" sibTransId="{63F601AF-EA35-4E0A-A9D9-C60ACFB6BC55}"/>
    <dgm:cxn modelId="{DC056326-DA74-4287-8DA6-B9ACBF790071}" type="presOf" srcId="{E731978B-F94B-47D7-AFDE-5668EE8523C9}" destId="{D3FAEA15-74EA-44F0-B324-8062485B62BB}" srcOrd="0" destOrd="0" presId="urn:microsoft.com/office/officeart/2005/8/layout/chevron1"/>
    <dgm:cxn modelId="{61E93191-42D8-4310-AABD-F14895C93665}" type="presOf" srcId="{25761703-EE26-4CA8-B049-3F157889CE06}" destId="{40E75915-E9B1-4ABD-839B-3CFD5E25D23D}" srcOrd="0" destOrd="0" presId="urn:microsoft.com/office/officeart/2005/8/layout/chevron1"/>
    <dgm:cxn modelId="{B0DAC2FD-EDA1-441B-A845-0C1964D6B924}" srcId="{8BBD982B-F274-4BA3-8F19-028AA15117A4}" destId="{7BF07599-40A3-43F8-B74C-B9C9D197B9C8}" srcOrd="0" destOrd="0" parTransId="{05A33227-C3A2-40A7-900E-1D070E545DAC}" sibTransId="{347A4B58-92E3-49B2-BBF5-15BF5A0F478B}"/>
    <dgm:cxn modelId="{5BD3BC0C-F340-45F1-84AE-4BCFD4CE153D}" type="presOf" srcId="{964A18CD-1B5D-4A7E-B182-2927E17348E0}" destId="{43FF70E3-3B35-4DF9-A907-606680DFC178}" srcOrd="0" destOrd="0" presId="urn:microsoft.com/office/officeart/2005/8/layout/chevron1"/>
    <dgm:cxn modelId="{682E7548-4AF8-4921-B629-7B3FC43AEF53}" type="presOf" srcId="{8BBD982B-F274-4BA3-8F19-028AA15117A4}" destId="{83BF0D0E-CEE2-4D71-A59A-24428141268C}" srcOrd="0" destOrd="0" presId="urn:microsoft.com/office/officeart/2005/8/layout/chevron1"/>
    <dgm:cxn modelId="{B4023F34-1758-4145-893F-044E6D16D52E}" srcId="{8BBD982B-F274-4BA3-8F19-028AA15117A4}" destId="{25761703-EE26-4CA8-B049-3F157889CE06}" srcOrd="2" destOrd="0" parTransId="{5EE1D751-E7E3-4E30-AC49-4C8227478F52}" sibTransId="{B74F6A51-714F-4AA7-B42B-E7F20847B954}"/>
    <dgm:cxn modelId="{280D22C6-B6D2-4FD3-9121-2EFE14CE7E5B}" type="presParOf" srcId="{83BF0D0E-CEE2-4D71-A59A-24428141268C}" destId="{372AB35D-7F85-4F08-9397-AA61FB00442A}" srcOrd="0" destOrd="0" presId="urn:microsoft.com/office/officeart/2005/8/layout/chevron1"/>
    <dgm:cxn modelId="{83DC8695-2CAB-4356-AF12-3890FCC37D91}" type="presParOf" srcId="{83BF0D0E-CEE2-4D71-A59A-24428141268C}" destId="{1F777585-BE73-4FF0-B2F3-AF881F23F55D}" srcOrd="1" destOrd="0" presId="urn:microsoft.com/office/officeart/2005/8/layout/chevron1"/>
    <dgm:cxn modelId="{E1FB86A3-FC17-4D1C-A8E8-927A844C29BA}" type="presParOf" srcId="{83BF0D0E-CEE2-4D71-A59A-24428141268C}" destId="{43FF70E3-3B35-4DF9-A907-606680DFC178}" srcOrd="2" destOrd="0" presId="urn:microsoft.com/office/officeart/2005/8/layout/chevron1"/>
    <dgm:cxn modelId="{F99CD650-CFFC-4CDB-996A-F855E8179997}" type="presParOf" srcId="{83BF0D0E-CEE2-4D71-A59A-24428141268C}" destId="{9A80ACDF-AC15-4B39-99F9-7A6A02E1B5CD}" srcOrd="3" destOrd="0" presId="urn:microsoft.com/office/officeart/2005/8/layout/chevron1"/>
    <dgm:cxn modelId="{C6FA9EBA-14A9-48E5-B9BB-DA02EF6648A3}" type="presParOf" srcId="{83BF0D0E-CEE2-4D71-A59A-24428141268C}" destId="{40E75915-E9B1-4ABD-839B-3CFD5E25D23D}" srcOrd="4" destOrd="0" presId="urn:microsoft.com/office/officeart/2005/8/layout/chevron1"/>
    <dgm:cxn modelId="{AE8E3189-1669-4505-AC2F-437FB7BD0243}" type="presParOf" srcId="{83BF0D0E-CEE2-4D71-A59A-24428141268C}" destId="{3AD7AFE4-5A8A-4232-8024-F2443FC198F5}" srcOrd="5" destOrd="0" presId="urn:microsoft.com/office/officeart/2005/8/layout/chevron1"/>
    <dgm:cxn modelId="{0FAD4CD9-20C3-45A0-9911-6E5A4EDE3749}" type="presParOf" srcId="{83BF0D0E-CEE2-4D71-A59A-24428141268C}" destId="{D3FAEA15-74EA-44F0-B324-8062485B62BB}"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AB35D-7F85-4F08-9397-AA61FB00442A}">
      <dsp:nvSpPr>
        <dsp:cNvPr id="0" name=""/>
        <dsp:cNvSpPr/>
      </dsp:nvSpPr>
      <dsp:spPr>
        <a:xfrm>
          <a:off x="0" y="1827680"/>
          <a:ext cx="2291595" cy="916638"/>
        </a:xfrm>
        <a:prstGeom prst="chevron">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a:latin typeface="Times New Roman" pitchFamily="18" charset="0"/>
              <a:cs typeface="Times New Roman" pitchFamily="18" charset="0"/>
            </a:rPr>
            <a:t>入門</a:t>
          </a:r>
          <a:endParaRPr kumimoji="1" lang="ja-JP" altLang="en-US" sz="2800" kern="1200" dirty="0">
            <a:latin typeface="Times New Roman" pitchFamily="18" charset="0"/>
            <a:cs typeface="Times New Roman" pitchFamily="18" charset="0"/>
          </a:endParaRPr>
        </a:p>
      </dsp:txBody>
      <dsp:txXfrm>
        <a:off x="458319" y="1827680"/>
        <a:ext cx="1374957" cy="916638"/>
      </dsp:txXfrm>
    </dsp:sp>
    <dsp:sp modelId="{43FF70E3-3B35-4DF9-A907-606680DFC178}">
      <dsp:nvSpPr>
        <dsp:cNvPr id="0" name=""/>
        <dsp:cNvSpPr/>
      </dsp:nvSpPr>
      <dsp:spPr>
        <a:xfrm>
          <a:off x="2066372" y="1827680"/>
          <a:ext cx="2291595" cy="916638"/>
        </a:xfrm>
        <a:prstGeom prst="chevron">
          <a:avLst/>
        </a:prstGeom>
        <a:gradFill rotWithShape="0">
          <a:gsLst>
            <a:gs pos="0">
              <a:schemeClr val="accent3">
                <a:hueOff val="3750088"/>
                <a:satOff val="-5627"/>
                <a:lumOff val="-915"/>
                <a:alphaOff val="0"/>
                <a:tint val="43000"/>
                <a:satMod val="165000"/>
              </a:schemeClr>
            </a:gs>
            <a:gs pos="55000">
              <a:schemeClr val="accent3">
                <a:hueOff val="3750088"/>
                <a:satOff val="-5627"/>
                <a:lumOff val="-915"/>
                <a:alphaOff val="0"/>
                <a:tint val="83000"/>
                <a:satMod val="155000"/>
              </a:schemeClr>
            </a:gs>
            <a:gs pos="100000">
              <a:schemeClr val="accent3">
                <a:hueOff val="3750088"/>
                <a:satOff val="-5627"/>
                <a:lumOff val="-915"/>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Times New Roman" pitchFamily="18" charset="0"/>
              <a:cs typeface="Times New Roman" pitchFamily="18" charset="0"/>
            </a:rPr>
            <a:t>初級</a:t>
          </a:r>
        </a:p>
      </dsp:txBody>
      <dsp:txXfrm>
        <a:off x="2524691" y="1827680"/>
        <a:ext cx="1374957" cy="916638"/>
      </dsp:txXfrm>
    </dsp:sp>
    <dsp:sp modelId="{40E75915-E9B1-4ABD-839B-3CFD5E25D23D}">
      <dsp:nvSpPr>
        <dsp:cNvPr id="0" name=""/>
        <dsp:cNvSpPr/>
      </dsp:nvSpPr>
      <dsp:spPr>
        <a:xfrm>
          <a:off x="4128808" y="1827680"/>
          <a:ext cx="2291595" cy="916638"/>
        </a:xfrm>
        <a:prstGeom prst="chevron">
          <a:avLst/>
        </a:prstGeom>
        <a:gradFill rotWithShape="0">
          <a:gsLst>
            <a:gs pos="0">
              <a:schemeClr val="accent3">
                <a:hueOff val="7500176"/>
                <a:satOff val="-11253"/>
                <a:lumOff val="-1830"/>
                <a:alphaOff val="0"/>
                <a:tint val="43000"/>
                <a:satMod val="165000"/>
              </a:schemeClr>
            </a:gs>
            <a:gs pos="55000">
              <a:schemeClr val="accent3">
                <a:hueOff val="7500176"/>
                <a:satOff val="-11253"/>
                <a:lumOff val="-1830"/>
                <a:alphaOff val="0"/>
                <a:tint val="83000"/>
                <a:satMod val="155000"/>
              </a:schemeClr>
            </a:gs>
            <a:gs pos="100000">
              <a:schemeClr val="accent3">
                <a:hueOff val="7500176"/>
                <a:satOff val="-11253"/>
                <a:lumOff val="-183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Times New Roman" pitchFamily="18" charset="0"/>
              <a:cs typeface="Times New Roman" pitchFamily="18" charset="0"/>
            </a:rPr>
            <a:t>中級</a:t>
          </a:r>
        </a:p>
      </dsp:txBody>
      <dsp:txXfrm>
        <a:off x="4587127" y="1827680"/>
        <a:ext cx="1374957" cy="916638"/>
      </dsp:txXfrm>
    </dsp:sp>
    <dsp:sp modelId="{D3FAEA15-74EA-44F0-B324-8062485B62BB}">
      <dsp:nvSpPr>
        <dsp:cNvPr id="0" name=""/>
        <dsp:cNvSpPr/>
      </dsp:nvSpPr>
      <dsp:spPr>
        <a:xfrm>
          <a:off x="6191243" y="1827680"/>
          <a:ext cx="2291595" cy="916638"/>
        </a:xfrm>
        <a:prstGeom prst="chevron">
          <a:avLst/>
        </a:prstGeom>
        <a:gradFill rotWithShape="0">
          <a:gsLst>
            <a:gs pos="0">
              <a:schemeClr val="accent3">
                <a:hueOff val="11250264"/>
                <a:satOff val="-16880"/>
                <a:lumOff val="-2745"/>
                <a:alphaOff val="0"/>
                <a:tint val="43000"/>
                <a:satMod val="165000"/>
              </a:schemeClr>
            </a:gs>
            <a:gs pos="55000">
              <a:schemeClr val="accent3">
                <a:hueOff val="11250264"/>
                <a:satOff val="-16880"/>
                <a:lumOff val="-2745"/>
                <a:alphaOff val="0"/>
                <a:tint val="83000"/>
                <a:satMod val="155000"/>
              </a:schemeClr>
            </a:gs>
            <a:gs pos="100000">
              <a:schemeClr val="accent3">
                <a:hueOff val="11250264"/>
                <a:satOff val="-16880"/>
                <a:lumOff val="-2745"/>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Times New Roman" pitchFamily="18" charset="0"/>
              <a:cs typeface="Times New Roman" pitchFamily="18" charset="0"/>
            </a:rPr>
            <a:t>上級</a:t>
          </a:r>
        </a:p>
      </dsp:txBody>
      <dsp:txXfrm>
        <a:off x="6649562" y="1827680"/>
        <a:ext cx="1374957" cy="91663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kumimoji="1" lang="ja-JP" sz="1200"/>
            </a:lvl1pPr>
          </a:lstStyle>
          <a:p>
            <a:endParaRPr kumimoji="1" lang="ja-JP"/>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kumimoji="1" lang="ja-JP" sz="1200"/>
            </a:lvl1pPr>
          </a:lstStyle>
          <a:p>
            <a:fld id="{724506C0-3FFE-45A5-803D-9F4FC5464A70}" type="datetimeFigureOut">
              <a:t>2016/7/15</a:t>
            </a:fld>
            <a:endParaRPr kumimoji="1" lang="ja-JP"/>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kumimoji="1" lang="ja-JP"/>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t>マスター テキストの書式設定</a:t>
            </a:r>
          </a:p>
          <a:p>
            <a:pPr lvl="1"/>
            <a:r>
              <a:rPr kumimoji="1" lang="ja-JP"/>
              <a:t>第 2 レベル</a:t>
            </a:r>
          </a:p>
          <a:p>
            <a:pPr lvl="2"/>
            <a:r>
              <a:rPr kumimoji="1" lang="ja-JP"/>
              <a:t>第 3 レベル</a:t>
            </a:r>
          </a:p>
          <a:p>
            <a:pPr lvl="3"/>
            <a:r>
              <a:rPr kumimoji="1" lang="ja-JP"/>
              <a:t>第 4 レベル</a:t>
            </a:r>
          </a:p>
          <a:p>
            <a:pPr lvl="4"/>
            <a:r>
              <a:rPr kumimoji="1" lang="ja-JP"/>
              <a:t>第 5 レベル</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kumimoji="1" lang="ja-JP" sz="1200"/>
            </a:lvl1pPr>
          </a:lstStyle>
          <a:p>
            <a:endParaRPr kumimoji="1" 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kumimoji="1" lang="ja-JP" sz="1200"/>
            </a:lvl1pPr>
          </a:lstStyle>
          <a:p>
            <a:fld id="{F8646707-6BBD-41A9-B4DF-0C76A73A2D2A}" type="slidenum">
              <a:t>‹#›</a:t>
            </a:fld>
            <a:endParaRPr kumimoji="1" lang="ja-JP"/>
          </a:p>
        </p:txBody>
      </p:sp>
    </p:spTree>
    <p:extLst>
      <p:ext uri="{BB962C8B-B14F-4D97-AF65-F5344CB8AC3E}">
        <p14:creationId xmlns:p14="http://schemas.microsoft.com/office/powerpoint/2010/main" val="28183345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lang="ja-JP" sz="1200" kern="1200">
        <a:solidFill>
          <a:schemeClr val="tx1"/>
        </a:solidFill>
        <a:latin typeface="+mn-lt"/>
        <a:ea typeface="+mn-ea"/>
        <a:cs typeface="+mn-cs"/>
      </a:defRPr>
    </a:lvl1pPr>
    <a:lvl2pPr marL="457200" algn="l" defTabSz="914400" rtl="0" eaLnBrk="1" latinLnBrk="0" hangingPunct="1">
      <a:defRPr kumimoji="1" lang="ja-JP" sz="1200" kern="1200">
        <a:solidFill>
          <a:schemeClr val="tx1"/>
        </a:solidFill>
        <a:latin typeface="+mn-lt"/>
        <a:ea typeface="+mn-ea"/>
        <a:cs typeface="+mn-cs"/>
      </a:defRPr>
    </a:lvl2pPr>
    <a:lvl3pPr marL="914400" algn="l" defTabSz="914400" rtl="0" eaLnBrk="1" latinLnBrk="0" hangingPunct="1">
      <a:defRPr kumimoji="1" lang="ja-JP" sz="1200" kern="1200">
        <a:solidFill>
          <a:schemeClr val="tx1"/>
        </a:solidFill>
        <a:latin typeface="+mn-lt"/>
        <a:ea typeface="+mn-ea"/>
        <a:cs typeface="+mn-cs"/>
      </a:defRPr>
    </a:lvl3pPr>
    <a:lvl4pPr marL="1371600" algn="l" defTabSz="914400" rtl="0" eaLnBrk="1" latinLnBrk="0" hangingPunct="1">
      <a:defRPr kumimoji="1" lang="ja-JP" sz="1200" kern="1200">
        <a:solidFill>
          <a:schemeClr val="tx1"/>
        </a:solidFill>
        <a:latin typeface="+mn-lt"/>
        <a:ea typeface="+mn-ea"/>
        <a:cs typeface="+mn-cs"/>
      </a:defRPr>
    </a:lvl4pPr>
    <a:lvl5pPr marL="1828800" algn="l" defTabSz="914400" rtl="0" eaLnBrk="1" latinLnBrk="0" hangingPunct="1">
      <a:defRPr kumimoji="1" lang="ja-JP" sz="1200" kern="1200">
        <a:solidFill>
          <a:schemeClr val="tx1"/>
        </a:solidFill>
        <a:latin typeface="+mn-lt"/>
        <a:ea typeface="+mn-ea"/>
        <a:cs typeface="+mn-cs"/>
      </a:defRPr>
    </a:lvl5pPr>
    <a:lvl6pPr marL="2286000" algn="l" defTabSz="914400" rtl="0" eaLnBrk="1" latinLnBrk="0" hangingPunct="1">
      <a:defRPr kumimoji="1" lang="ja-JP" sz="1200" kern="1200">
        <a:solidFill>
          <a:schemeClr val="tx1"/>
        </a:solidFill>
        <a:latin typeface="+mn-lt"/>
        <a:ea typeface="+mn-ea"/>
        <a:cs typeface="+mn-cs"/>
      </a:defRPr>
    </a:lvl6pPr>
    <a:lvl7pPr marL="2743200" algn="l" defTabSz="914400" rtl="0" eaLnBrk="1" latinLnBrk="0" hangingPunct="1">
      <a:defRPr kumimoji="1" lang="ja-JP" sz="1200" kern="1200">
        <a:solidFill>
          <a:schemeClr val="tx1"/>
        </a:solidFill>
        <a:latin typeface="+mn-lt"/>
        <a:ea typeface="+mn-ea"/>
        <a:cs typeface="+mn-cs"/>
      </a:defRPr>
    </a:lvl7pPr>
    <a:lvl8pPr marL="3200400" algn="l" defTabSz="914400" rtl="0" eaLnBrk="1" latinLnBrk="0" hangingPunct="1">
      <a:defRPr kumimoji="1" lang="ja-JP" sz="1200" kern="1200">
        <a:solidFill>
          <a:schemeClr val="tx1"/>
        </a:solidFill>
        <a:latin typeface="+mn-lt"/>
        <a:ea typeface="+mn-ea"/>
        <a:cs typeface="+mn-cs"/>
      </a:defRPr>
    </a:lvl8pPr>
    <a:lvl9pPr marL="3657600" algn="l" defTabSz="914400" rtl="0" eaLnBrk="1" latinLnBrk="0" hangingPunct="1">
      <a:defRPr kumimoji="1" lang="ja-JP"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kumimoji="1" lang="ja-JP" dirty="0"/>
          </a:p>
        </p:txBody>
      </p:sp>
      <p:sp>
        <p:nvSpPr>
          <p:cNvPr id="4" name="Slide Number Placeholder 3"/>
          <p:cNvSpPr>
            <a:spLocks noGrp="1"/>
          </p:cNvSpPr>
          <p:nvPr>
            <p:ph type="sldNum" sz="quarter" idx="10"/>
          </p:nvPr>
        </p:nvSpPr>
        <p:spPr/>
        <p:txBody>
          <a:bodyPr/>
          <a:lstStyle/>
          <a:p>
            <a:fld id="{5E0C3846-8D4C-4326-8BC7-9B455A036298}" type="slidenum">
              <a:rPr kumimoji="1" lang="ja-JP" smtClean="0"/>
              <a:pPr/>
              <a:t>1</a:t>
            </a:fld>
            <a:endParaRPr kumimoji="1" 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8" y="503238"/>
            <a:ext cx="4184650" cy="2354262"/>
          </a:xfrm>
        </p:spPr>
      </p:sp>
      <p:sp>
        <p:nvSpPr>
          <p:cNvPr id="3" name="Notes Placeholder 2"/>
          <p:cNvSpPr>
            <a:spLocks noGrp="1"/>
          </p:cNvSpPr>
          <p:nvPr>
            <p:ph type="body" idx="1"/>
          </p:nvPr>
        </p:nvSpPr>
        <p:spPr/>
        <p:txBody>
          <a:bodyPr>
            <a:normAutofit/>
          </a:bodyPr>
          <a:lstStyle/>
          <a:p>
            <a:endParaRPr kumimoji="1" lang="ja-JP" sz="1200" baseline="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733203"/>
            <a:ext cx="12192000" cy="6124797"/>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36001" y="1295400"/>
            <a:ext cx="1201831" cy="901373"/>
          </a:xfrm>
          <a:prstGeom prst="ellipse">
            <a:avLst/>
          </a:prstGeom>
          <a:ln>
            <a:noFill/>
          </a:ln>
          <a:effectLst>
            <a:outerShdw blurRad="292100" dist="76200" dir="2700000" algn="tl" rotWithShape="0">
              <a:srgbClr val="333333">
                <a:alpha val="50000"/>
              </a:srgbClr>
            </a:outerShdw>
          </a:effectLst>
        </p:spPr>
      </p:pic>
      <p:pic>
        <p:nvPicPr>
          <p:cNvPr id="9" name="Picture 8"/>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7721601" y="1905001"/>
            <a:ext cx="1653948" cy="1240461"/>
          </a:xfrm>
          <a:prstGeom prst="ellipse">
            <a:avLst/>
          </a:prstGeom>
          <a:ln>
            <a:noFill/>
          </a:ln>
          <a:effectLst>
            <a:outerShdw blurRad="292100" dist="76200" dir="2700000" algn="tl" rotWithShape="0">
              <a:srgbClr val="333333">
                <a:alpha val="50000"/>
              </a:srgbClr>
            </a:outerShdw>
          </a:effectLst>
        </p:spPr>
      </p:pic>
      <p:pic>
        <p:nvPicPr>
          <p:cNvPr id="10" name="Picture 9"/>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8940800" y="2209800"/>
            <a:ext cx="2438400" cy="1828800"/>
          </a:xfrm>
          <a:prstGeom prst="ellipse">
            <a:avLst/>
          </a:prstGeom>
          <a:ln>
            <a:noFill/>
          </a:ln>
          <a:effectLst>
            <a:outerShdw blurRad="292100" dist="76200" dir="2700000" algn="tl" rotWithShape="0">
              <a:srgbClr val="333333">
                <a:alpha val="50000"/>
              </a:srgbClr>
            </a:outerShdw>
          </a:effectLst>
        </p:spPr>
      </p:pic>
      <p:sp>
        <p:nvSpPr>
          <p:cNvPr id="2" name="Title 1"/>
          <p:cNvSpPr>
            <a:spLocks noGrp="1"/>
          </p:cNvSpPr>
          <p:nvPr>
            <p:ph type="ctrTitle"/>
          </p:nvPr>
        </p:nvSpPr>
        <p:spPr>
          <a:xfrm>
            <a:off x="508000" y="381002"/>
            <a:ext cx="10363200" cy="761999"/>
          </a:xfrm>
        </p:spPr>
        <p:txBody>
          <a:bodyPr anchor="t"/>
          <a:lstStyle>
            <a:lvl1pPr algn="l" eaLnBrk="1" latinLnBrk="0" hangingPunct="1">
              <a:defRPr kumimoji="0" lang="ja-JP">
                <a:latin typeface="Georgia" pitchFamily="18" charset="0"/>
              </a:defRPr>
            </a:lvl1pPr>
          </a:lstStyle>
          <a:p>
            <a:pPr eaLnBrk="1" latinLnBrk="0" hangingPunct="1"/>
            <a:r>
              <a:rPr lang="ja-JP" altLang="en-US"/>
              <a:t>マスター タイトルの書式設定</a:t>
            </a:r>
            <a:endParaRPr/>
          </a:p>
        </p:txBody>
      </p:sp>
      <p:sp>
        <p:nvSpPr>
          <p:cNvPr id="3" name="Subtitle 2"/>
          <p:cNvSpPr>
            <a:spLocks noGrp="1"/>
          </p:cNvSpPr>
          <p:nvPr>
            <p:ph type="subTitle" idx="1" hasCustomPrompt="1"/>
          </p:nvPr>
        </p:nvSpPr>
        <p:spPr>
          <a:xfrm>
            <a:off x="586597" y="1219200"/>
            <a:ext cx="7033403" cy="1295400"/>
          </a:xfrm>
        </p:spPr>
        <p:txBody>
          <a:bodyPr>
            <a:normAutofit/>
          </a:bodyPr>
          <a:lstStyle>
            <a:lvl1pPr marL="0" indent="0" algn="l" eaLnBrk="1" latinLnBrk="0" hangingPunct="1">
              <a:buNone/>
              <a:defRPr kumimoji="0" lang="ja-JP" sz="1600" baseline="0">
                <a:solidFill>
                  <a:schemeClr val="tx1"/>
                </a:solidFill>
                <a:latin typeface="Georgia" pitchFamily="18" charset="0"/>
              </a:defRPr>
            </a:lvl1pPr>
            <a:lvl2pPr marL="457200" indent="0" algn="ctr" eaLnBrk="1" latinLnBrk="0" hangingPunct="1">
              <a:buNone/>
              <a:defRPr kumimoji="0" lang="ja-JP">
                <a:solidFill>
                  <a:schemeClr val="tx1">
                    <a:tint val="75000"/>
                  </a:schemeClr>
                </a:solidFill>
              </a:defRPr>
            </a:lvl2pPr>
            <a:lvl3pPr marL="914400" indent="0" algn="ctr" eaLnBrk="1" latinLnBrk="0" hangingPunct="1">
              <a:buNone/>
              <a:defRPr kumimoji="0" lang="ja-JP">
                <a:solidFill>
                  <a:schemeClr val="tx1">
                    <a:tint val="75000"/>
                  </a:schemeClr>
                </a:solidFill>
              </a:defRPr>
            </a:lvl3pPr>
            <a:lvl4pPr marL="1371600" indent="0" algn="ctr" eaLnBrk="1" latinLnBrk="0" hangingPunct="1">
              <a:buNone/>
              <a:defRPr kumimoji="0" lang="ja-JP">
                <a:solidFill>
                  <a:schemeClr val="tx1">
                    <a:tint val="75000"/>
                  </a:schemeClr>
                </a:solidFill>
              </a:defRPr>
            </a:lvl4pPr>
            <a:lvl5pPr marL="1828800" indent="0" algn="ctr" eaLnBrk="1" latinLnBrk="0" hangingPunct="1">
              <a:buNone/>
              <a:defRPr kumimoji="0" lang="ja-JP">
                <a:solidFill>
                  <a:schemeClr val="tx1">
                    <a:tint val="75000"/>
                  </a:schemeClr>
                </a:solidFill>
              </a:defRPr>
            </a:lvl5pPr>
            <a:lvl6pPr marL="2286000" indent="0" algn="ctr" eaLnBrk="1" latinLnBrk="0" hangingPunct="1">
              <a:buNone/>
              <a:defRPr kumimoji="0" lang="ja-JP">
                <a:solidFill>
                  <a:schemeClr val="tx1">
                    <a:tint val="75000"/>
                  </a:schemeClr>
                </a:solidFill>
              </a:defRPr>
            </a:lvl6pPr>
            <a:lvl7pPr marL="2743200" indent="0" algn="ctr" eaLnBrk="1" latinLnBrk="0" hangingPunct="1">
              <a:buNone/>
              <a:defRPr kumimoji="0" lang="ja-JP">
                <a:solidFill>
                  <a:schemeClr val="tx1">
                    <a:tint val="75000"/>
                  </a:schemeClr>
                </a:solidFill>
              </a:defRPr>
            </a:lvl7pPr>
            <a:lvl8pPr marL="3200400" indent="0" algn="ctr" eaLnBrk="1" latinLnBrk="0" hangingPunct="1">
              <a:buNone/>
              <a:defRPr kumimoji="0" lang="ja-JP">
                <a:solidFill>
                  <a:schemeClr val="tx1">
                    <a:tint val="75000"/>
                  </a:schemeClr>
                </a:solidFill>
              </a:defRPr>
            </a:lvl8pPr>
            <a:lvl9pPr marL="3657600" indent="0" algn="ctr" eaLnBrk="1" latinLnBrk="0" hangingPunct="1">
              <a:buNone/>
              <a:defRPr kumimoji="0" lang="ja-JP">
                <a:solidFill>
                  <a:schemeClr val="tx1">
                    <a:tint val="75000"/>
                  </a:schemeClr>
                </a:solidFill>
              </a:defRPr>
            </a:lvl9pPr>
          </a:lstStyle>
          <a:p>
            <a:r>
              <a:rPr kumimoji="0" lang="ja-JP"/>
              <a:t>クリックして編集します</a:t>
            </a:r>
          </a:p>
        </p:txBody>
      </p:sp>
      <p:sp>
        <p:nvSpPr>
          <p:cNvPr id="4" name="Date Placeholder 3"/>
          <p:cNvSpPr>
            <a:spLocks noGrp="1"/>
          </p:cNvSpPr>
          <p:nvPr>
            <p:ph type="dt" sz="half" idx="10"/>
          </p:nvPr>
        </p:nvSpPr>
        <p:spPr/>
        <p:txBody>
          <a:bodyPr/>
          <a:lstStyle/>
          <a:p>
            <a:fld id="{F922158D-428B-4987-8B28-745A2AFA1252}" type="datetimeFigureOut">
              <a:t>2016/7/15</a:t>
            </a:fld>
            <a:endParaRPr kumimoji="0" lang="ja-JP"/>
          </a:p>
        </p:txBody>
      </p:sp>
      <p:sp>
        <p:nvSpPr>
          <p:cNvPr id="5" name="Footer Placeholder 4"/>
          <p:cNvSpPr>
            <a:spLocks noGrp="1"/>
          </p:cNvSpPr>
          <p:nvPr>
            <p:ph type="ftr" sz="quarter" idx="11"/>
          </p:nvPr>
        </p:nvSpPr>
        <p:spPr/>
        <p:txBody>
          <a:bodyPr/>
          <a:lstStyle/>
          <a:p>
            <a:endParaRPr kumimoji="0" lang="ja-JP"/>
          </a:p>
        </p:txBody>
      </p:sp>
      <p:sp>
        <p:nvSpPr>
          <p:cNvPr id="6" name="Slide Number Placeholder 5"/>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500"/>
                                  </p:stCondLst>
                                  <p:iterate type="lt">
                                    <p:tmPct val="5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par>
                                <p:cTn id="17" presetID="31" presetClass="entr" presetSubtype="0" fill="hold" nodeType="withEffect">
                                  <p:stCondLst>
                                    <p:cond delay="100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ja-JP" altLang="en-US"/>
              <a:t>マスター タイトルの書式設定</a:t>
            </a:r>
            <a:endParaRPr/>
          </a:p>
        </p:txBody>
      </p:sp>
      <p:sp>
        <p:nvSpPr>
          <p:cNvPr id="3" name="Vertical Text Placeholder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4" name="Date Placeholder 3"/>
          <p:cNvSpPr>
            <a:spLocks noGrp="1"/>
          </p:cNvSpPr>
          <p:nvPr>
            <p:ph type="dt" sz="half" idx="10"/>
          </p:nvPr>
        </p:nvSpPr>
        <p:spPr/>
        <p:txBody>
          <a:bodyPr/>
          <a:lstStyle/>
          <a:p>
            <a:fld id="{F922158D-428B-4987-8B28-745A2AFA1252}" type="datetimeFigureOut">
              <a:t>2016/7/15</a:t>
            </a:fld>
            <a:endParaRPr kumimoji="0" lang="ja-JP"/>
          </a:p>
        </p:txBody>
      </p:sp>
      <p:sp>
        <p:nvSpPr>
          <p:cNvPr id="5" name="Footer Placeholder 4"/>
          <p:cNvSpPr>
            <a:spLocks noGrp="1"/>
          </p:cNvSpPr>
          <p:nvPr>
            <p:ph type="ftr" sz="quarter" idx="11"/>
          </p:nvPr>
        </p:nvSpPr>
        <p:spPr/>
        <p:txBody>
          <a:bodyPr/>
          <a:lstStyle/>
          <a:p>
            <a:endParaRPr kumimoji="0" lang="ja-JP"/>
          </a:p>
        </p:txBody>
      </p:sp>
      <p:sp>
        <p:nvSpPr>
          <p:cNvPr id="6" name="Slide Number Placeholder 5"/>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1"/>
            <a:ext cx="2743200" cy="5211763"/>
          </a:xfrm>
        </p:spPr>
        <p:txBody>
          <a:bodyPr vert="eaVert"/>
          <a:lstStyle/>
          <a:p>
            <a:pPr eaLnBrk="1" latinLnBrk="0" hangingPunct="1"/>
            <a:r>
              <a:rPr lang="ja-JP" altLang="en-US"/>
              <a:t>マスター タイトルの書式設定</a:t>
            </a:r>
            <a:endParaRPr/>
          </a:p>
        </p:txBody>
      </p:sp>
      <p:sp>
        <p:nvSpPr>
          <p:cNvPr id="3" name="Vertical Text Placeholder 2"/>
          <p:cNvSpPr>
            <a:spLocks noGrp="1"/>
          </p:cNvSpPr>
          <p:nvPr>
            <p:ph type="body" orient="vert" idx="1"/>
          </p:nvPr>
        </p:nvSpPr>
        <p:spPr>
          <a:xfrm>
            <a:off x="609600" y="914401"/>
            <a:ext cx="8026400" cy="5211763"/>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4" name="Date Placeholder 3"/>
          <p:cNvSpPr>
            <a:spLocks noGrp="1"/>
          </p:cNvSpPr>
          <p:nvPr>
            <p:ph type="dt" sz="half" idx="10"/>
          </p:nvPr>
        </p:nvSpPr>
        <p:spPr/>
        <p:txBody>
          <a:bodyPr/>
          <a:lstStyle/>
          <a:p>
            <a:fld id="{F922158D-428B-4987-8B28-745A2AFA1252}" type="datetimeFigureOut">
              <a:t>2016/7/15</a:t>
            </a:fld>
            <a:endParaRPr kumimoji="0" lang="ja-JP"/>
          </a:p>
        </p:txBody>
      </p:sp>
      <p:sp>
        <p:nvSpPr>
          <p:cNvPr id="5" name="Footer Placeholder 4"/>
          <p:cNvSpPr>
            <a:spLocks noGrp="1"/>
          </p:cNvSpPr>
          <p:nvPr>
            <p:ph type="ftr" sz="quarter" idx="11"/>
          </p:nvPr>
        </p:nvSpPr>
        <p:spPr/>
        <p:txBody>
          <a:bodyPr/>
          <a:lstStyle/>
          <a:p>
            <a:endParaRPr kumimoji="0" lang="ja-JP"/>
          </a:p>
        </p:txBody>
      </p:sp>
      <p:sp>
        <p:nvSpPr>
          <p:cNvPr id="6" name="Slide Number Placeholder 5"/>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l="-92" t="50811" r="45394" b="-590"/>
          <a:stretch/>
        </p:blipFill>
        <p:spPr>
          <a:xfrm>
            <a:off x="-18196" y="0"/>
            <a:ext cx="12210197" cy="5582272"/>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914400" y="1066800"/>
            <a:ext cx="2639893" cy="2013807"/>
          </a:xfrm>
          <a:prstGeom prst="ellipse">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a:xfrm>
            <a:off x="5024405" y="1905001"/>
            <a:ext cx="6807200" cy="1143001"/>
          </a:xfrm>
        </p:spPr>
        <p:txBody>
          <a:bodyPr anchor="b" anchorCtr="0">
            <a:normAutofit/>
          </a:bodyPr>
          <a:lstStyle>
            <a:lvl1pPr algn="l" eaLnBrk="1" latinLnBrk="0" hangingPunct="1">
              <a:defRPr kumimoji="0" lang="ja-JP" sz="3600" b="0" cap="none">
                <a:latin typeface="Georgia" pitchFamily="18" charset="0"/>
              </a:defRPr>
            </a:lvl1pPr>
          </a:lstStyle>
          <a:p>
            <a:r>
              <a:rPr kumimoji="0" lang="ja-JP"/>
              <a:t>マスター タイトルの書式設定</a:t>
            </a:r>
          </a:p>
        </p:txBody>
      </p:sp>
      <p:sp>
        <p:nvSpPr>
          <p:cNvPr id="3" name="Text Placeholder 2"/>
          <p:cNvSpPr>
            <a:spLocks noGrp="1"/>
          </p:cNvSpPr>
          <p:nvPr>
            <p:ph type="body" idx="1"/>
          </p:nvPr>
        </p:nvSpPr>
        <p:spPr>
          <a:xfrm>
            <a:off x="5080000" y="3048001"/>
            <a:ext cx="6807200" cy="1500187"/>
          </a:xfrm>
        </p:spPr>
        <p:txBody>
          <a:bodyPr anchor="t"/>
          <a:lstStyle>
            <a:lvl1pPr marL="0" indent="0" eaLnBrk="1" latinLnBrk="0" hangingPunct="1">
              <a:buNone/>
              <a:defRPr kumimoji="0" lang="ja-JP" sz="2000">
                <a:solidFill>
                  <a:schemeClr val="tx1"/>
                </a:solidFill>
                <a:latin typeface="Georgia" pitchFamily="18" charset="0"/>
              </a:defRPr>
            </a:lvl1pPr>
            <a:lvl2pPr marL="457200" indent="0" eaLnBrk="1" latinLnBrk="0" hangingPunct="1">
              <a:buNone/>
              <a:defRPr kumimoji="0" lang="ja-JP" sz="1800">
                <a:solidFill>
                  <a:schemeClr val="tx1">
                    <a:tint val="75000"/>
                  </a:schemeClr>
                </a:solidFill>
              </a:defRPr>
            </a:lvl2pPr>
            <a:lvl3pPr marL="914400" indent="0" eaLnBrk="1" latinLnBrk="0" hangingPunct="1">
              <a:buNone/>
              <a:defRPr kumimoji="0" lang="ja-JP" sz="1600">
                <a:solidFill>
                  <a:schemeClr val="tx1">
                    <a:tint val="75000"/>
                  </a:schemeClr>
                </a:solidFill>
              </a:defRPr>
            </a:lvl3pPr>
            <a:lvl4pPr marL="1371600" indent="0" eaLnBrk="1" latinLnBrk="0" hangingPunct="1">
              <a:buNone/>
              <a:defRPr kumimoji="0" lang="ja-JP" sz="1400">
                <a:solidFill>
                  <a:schemeClr val="tx1">
                    <a:tint val="75000"/>
                  </a:schemeClr>
                </a:solidFill>
              </a:defRPr>
            </a:lvl4pPr>
            <a:lvl5pPr marL="1828800" indent="0" eaLnBrk="1" latinLnBrk="0" hangingPunct="1">
              <a:buNone/>
              <a:defRPr kumimoji="0" lang="ja-JP" sz="1400">
                <a:solidFill>
                  <a:schemeClr val="tx1">
                    <a:tint val="75000"/>
                  </a:schemeClr>
                </a:solidFill>
              </a:defRPr>
            </a:lvl5pPr>
            <a:lvl6pPr marL="2286000" indent="0" eaLnBrk="1" latinLnBrk="0" hangingPunct="1">
              <a:buNone/>
              <a:defRPr kumimoji="0" lang="ja-JP" sz="1400">
                <a:solidFill>
                  <a:schemeClr val="tx1">
                    <a:tint val="75000"/>
                  </a:schemeClr>
                </a:solidFill>
              </a:defRPr>
            </a:lvl6pPr>
            <a:lvl7pPr marL="2743200" indent="0" eaLnBrk="1" latinLnBrk="0" hangingPunct="1">
              <a:buNone/>
              <a:defRPr kumimoji="0" lang="ja-JP" sz="1400">
                <a:solidFill>
                  <a:schemeClr val="tx1">
                    <a:tint val="75000"/>
                  </a:schemeClr>
                </a:solidFill>
              </a:defRPr>
            </a:lvl7pPr>
            <a:lvl8pPr marL="3200400" indent="0" eaLnBrk="1" latinLnBrk="0" hangingPunct="1">
              <a:buNone/>
              <a:defRPr kumimoji="0" lang="ja-JP" sz="1400">
                <a:solidFill>
                  <a:schemeClr val="tx1">
                    <a:tint val="75000"/>
                  </a:schemeClr>
                </a:solidFill>
              </a:defRPr>
            </a:lvl8pPr>
            <a:lvl9pPr marL="3657600" indent="0" eaLnBrk="1" latinLnBrk="0" hangingPunct="1">
              <a:buNone/>
              <a:defRPr kumimoji="0" lang="ja-JP" sz="1400">
                <a:solidFill>
                  <a:schemeClr val="tx1">
                    <a:tint val="75000"/>
                  </a:schemeClr>
                </a:solidFill>
              </a:defRPr>
            </a:lvl9pPr>
          </a:lstStyle>
          <a:p>
            <a:pPr lvl="0" eaLnBrk="1" latinLnBrk="0" hangingPunct="1"/>
            <a:r>
              <a:rPr lang="ja-JP" altLang="en-US"/>
              <a:t>マスター テキストの書式設定</a:t>
            </a:r>
          </a:p>
        </p:txBody>
      </p:sp>
      <p:sp>
        <p:nvSpPr>
          <p:cNvPr id="4" name="Date Placeholder 3"/>
          <p:cNvSpPr>
            <a:spLocks noGrp="1"/>
          </p:cNvSpPr>
          <p:nvPr>
            <p:ph type="dt" sz="half" idx="10"/>
          </p:nvPr>
        </p:nvSpPr>
        <p:spPr/>
        <p:txBody>
          <a:bodyPr/>
          <a:lstStyle/>
          <a:p>
            <a:fld id="{F922158D-428B-4987-8B28-745A2AFA1252}" type="datetimeFigureOut">
              <a:t>2016/7/15</a:t>
            </a:fld>
            <a:endParaRPr kumimoji="0" lang="ja-JP"/>
          </a:p>
        </p:txBody>
      </p:sp>
      <p:sp>
        <p:nvSpPr>
          <p:cNvPr id="5" name="Footer Placeholder 4"/>
          <p:cNvSpPr>
            <a:spLocks noGrp="1"/>
          </p:cNvSpPr>
          <p:nvPr>
            <p:ph type="ftr" sz="quarter" idx="11"/>
          </p:nvPr>
        </p:nvSpPr>
        <p:spPr/>
        <p:txBody>
          <a:bodyPr/>
          <a:lstStyle/>
          <a:p>
            <a:endParaRPr kumimoji="0" lang="ja-JP"/>
          </a:p>
        </p:txBody>
      </p:sp>
      <p:sp>
        <p:nvSpPr>
          <p:cNvPr id="6" name="Slide Number Placeholder 5"/>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10972800" cy="914400"/>
          </a:xfrm>
        </p:spPr>
        <p:txBody>
          <a:bodyPr anchor="t">
            <a:normAutofit/>
          </a:bodyPr>
          <a:lstStyle>
            <a:lvl1pPr algn="l" eaLnBrk="1" latinLnBrk="0" hangingPunct="1">
              <a:defRPr kumimoji="0" lang="ja-JP" sz="2800">
                <a:latin typeface="Georgia" pitchFamily="18" charset="0"/>
              </a:defRPr>
            </a:lvl1pPr>
          </a:lstStyle>
          <a:p>
            <a:pPr eaLnBrk="1" latinLnBrk="0" hangingPunct="1"/>
            <a:r>
              <a:rPr lang="ja-JP" altLang="en-US"/>
              <a:t>マスター タイトルの書式設定</a:t>
            </a:r>
            <a:endParaRPr/>
          </a:p>
        </p:txBody>
      </p:sp>
      <p:sp>
        <p:nvSpPr>
          <p:cNvPr id="3" name="Content Placeholder 2"/>
          <p:cNvSpPr>
            <a:spLocks noGrp="1"/>
          </p:cNvSpPr>
          <p:nvPr>
            <p:ph idx="1"/>
          </p:nvPr>
        </p:nvSpPr>
        <p:spPr/>
        <p:txBody>
          <a:bodyPr>
            <a:normAutofit/>
          </a:bodyPr>
          <a:lstStyle>
            <a:lvl1pPr marL="342900" indent="-342900" eaLnBrk="1" latinLnBrk="0" hangingPunct="1">
              <a:lnSpc>
                <a:spcPct val="150000"/>
              </a:lnSpc>
              <a:spcBef>
                <a:spcPts val="0"/>
              </a:spcBef>
              <a:buSzPct val="130000"/>
              <a:buFont typeface="Arial" pitchFamily="34" charset="0"/>
              <a:buChar char="•"/>
              <a:defRPr kumimoji="0" lang="ja-JP" sz="2000">
                <a:latin typeface="Georgia" pitchFamily="18" charset="0"/>
              </a:defRPr>
            </a:lvl1pPr>
            <a:lvl2pPr marL="571500" indent="-228600" eaLnBrk="1" latinLnBrk="0" hangingPunct="1">
              <a:lnSpc>
                <a:spcPct val="150000"/>
              </a:lnSpc>
              <a:spcBef>
                <a:spcPts val="0"/>
              </a:spcBef>
              <a:buSzPct val="60000"/>
              <a:buFont typeface="Courier New" pitchFamily="49" charset="0"/>
              <a:buChar char="o"/>
              <a:defRPr kumimoji="0" lang="ja-JP" sz="1800">
                <a:latin typeface="Georgia" pitchFamily="18" charset="0"/>
              </a:defRPr>
            </a:lvl2pPr>
            <a:lvl3pPr eaLnBrk="1" latinLnBrk="0" hangingPunct="1">
              <a:defRPr kumimoji="0" lang="ja-JP" sz="2000">
                <a:latin typeface="Georgia" pitchFamily="18" charset="0"/>
              </a:defRPr>
            </a:lvl3pPr>
            <a:lvl4pPr eaLnBrk="1" latinLnBrk="0" hangingPunct="1">
              <a:defRPr kumimoji="0" lang="ja-JP" sz="2000">
                <a:latin typeface="Georgia" pitchFamily="18" charset="0"/>
              </a:defRPr>
            </a:lvl4pPr>
            <a:lvl5pPr eaLnBrk="1" latinLnBrk="0" hangingPunct="1">
              <a:defRPr kumimoji="0" lang="ja-JP" sz="2000">
                <a:latin typeface="Georgia" pitchFamily="18" charset="0"/>
              </a:defRPr>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4" name="Date Placeholder 3"/>
          <p:cNvSpPr>
            <a:spLocks noGrp="1"/>
          </p:cNvSpPr>
          <p:nvPr>
            <p:ph type="dt" sz="half" idx="10"/>
          </p:nvPr>
        </p:nvSpPr>
        <p:spPr/>
        <p:txBody>
          <a:bodyPr/>
          <a:lstStyle/>
          <a:p>
            <a:fld id="{F922158D-428B-4987-8B28-745A2AFA1252}" type="datetimeFigureOut">
              <a:t>2016/7/15</a:t>
            </a:fld>
            <a:endParaRPr kumimoji="0" lang="ja-JP"/>
          </a:p>
        </p:txBody>
      </p:sp>
      <p:sp>
        <p:nvSpPr>
          <p:cNvPr id="5" name="Footer Placeholder 4"/>
          <p:cNvSpPr>
            <a:spLocks noGrp="1"/>
          </p:cNvSpPr>
          <p:nvPr>
            <p:ph type="ftr" sz="quarter" idx="11"/>
          </p:nvPr>
        </p:nvSpPr>
        <p:spPr/>
        <p:txBody>
          <a:bodyPr/>
          <a:lstStyle/>
          <a:p>
            <a:endParaRPr kumimoji="0" lang="ja-JP"/>
          </a:p>
        </p:txBody>
      </p:sp>
      <p:sp>
        <p:nvSpPr>
          <p:cNvPr id="6" name="Slide Number Placeholder 5"/>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ja-JP" altLang="en-US"/>
              <a:t>マスター タイトルの書式設定</a:t>
            </a:r>
            <a:endParaRPr/>
          </a:p>
        </p:txBody>
      </p:sp>
      <p:sp>
        <p:nvSpPr>
          <p:cNvPr id="3" name="Content Placeholder 2"/>
          <p:cNvSpPr>
            <a:spLocks noGrp="1"/>
          </p:cNvSpPr>
          <p:nvPr>
            <p:ph sz="half" idx="1"/>
          </p:nvPr>
        </p:nvSpPr>
        <p:spPr>
          <a:xfrm>
            <a:off x="609600" y="1828801"/>
            <a:ext cx="5384800" cy="4297363"/>
          </a:xfrm>
        </p:spPr>
        <p:txBody>
          <a:bodyPr>
            <a:normAutofit/>
          </a:bodyPr>
          <a:lstStyle>
            <a:lvl1pPr eaLnBrk="1" latinLnBrk="0" hangingPunct="1">
              <a:defRPr kumimoji="0" lang="ja-JP" sz="2400"/>
            </a:lvl1pPr>
            <a:lvl2pPr eaLnBrk="1" latinLnBrk="0" hangingPunct="1">
              <a:defRPr kumimoji="0" lang="ja-JP" sz="2000"/>
            </a:lvl2pPr>
            <a:lvl3pPr eaLnBrk="1" latinLnBrk="0" hangingPunct="1">
              <a:defRPr kumimoji="0" lang="ja-JP" sz="1800"/>
            </a:lvl3pPr>
            <a:lvl4pPr eaLnBrk="1" latinLnBrk="0" hangingPunct="1">
              <a:defRPr kumimoji="0" lang="ja-JP" sz="1600"/>
            </a:lvl4pPr>
            <a:lvl5pPr eaLnBrk="1" latinLnBrk="0" hangingPunct="1">
              <a:defRPr kumimoji="0" lang="ja-JP" sz="1600"/>
            </a:lvl5pPr>
            <a:lvl6pPr eaLnBrk="1" latinLnBrk="0" hangingPunct="1">
              <a:defRPr kumimoji="0" lang="ja-JP" sz="1800"/>
            </a:lvl6pPr>
            <a:lvl7pPr eaLnBrk="1" latinLnBrk="0" hangingPunct="1">
              <a:defRPr kumimoji="0" lang="ja-JP" sz="1800"/>
            </a:lvl7pPr>
            <a:lvl8pPr eaLnBrk="1" latinLnBrk="0" hangingPunct="1">
              <a:defRPr kumimoji="0" lang="ja-JP" sz="1800"/>
            </a:lvl8pPr>
            <a:lvl9pPr eaLnBrk="1" latinLnBrk="0" hangingPunct="1">
              <a:defRPr kumimoji="0" lang="ja-JP" sz="1800"/>
            </a:lvl9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4" name="Content Placeholder 3"/>
          <p:cNvSpPr>
            <a:spLocks noGrp="1"/>
          </p:cNvSpPr>
          <p:nvPr>
            <p:ph sz="half" idx="2"/>
          </p:nvPr>
        </p:nvSpPr>
        <p:spPr>
          <a:xfrm>
            <a:off x="6197600" y="1828801"/>
            <a:ext cx="5384800" cy="4297363"/>
          </a:xfrm>
        </p:spPr>
        <p:txBody>
          <a:bodyPr>
            <a:normAutofit/>
          </a:bodyPr>
          <a:lstStyle>
            <a:lvl1pPr eaLnBrk="1" latinLnBrk="0" hangingPunct="1">
              <a:defRPr kumimoji="0" lang="ja-JP" sz="2400"/>
            </a:lvl1pPr>
            <a:lvl2pPr eaLnBrk="1" latinLnBrk="0" hangingPunct="1">
              <a:defRPr kumimoji="0" lang="ja-JP" sz="2000"/>
            </a:lvl2pPr>
            <a:lvl3pPr eaLnBrk="1" latinLnBrk="0" hangingPunct="1">
              <a:defRPr kumimoji="0" lang="ja-JP" sz="1800"/>
            </a:lvl3pPr>
            <a:lvl4pPr eaLnBrk="1" latinLnBrk="0" hangingPunct="1">
              <a:defRPr kumimoji="0" lang="ja-JP" sz="1600"/>
            </a:lvl4pPr>
            <a:lvl5pPr eaLnBrk="1" latinLnBrk="0" hangingPunct="1">
              <a:defRPr kumimoji="0" lang="ja-JP" sz="1600"/>
            </a:lvl5pPr>
            <a:lvl6pPr eaLnBrk="1" latinLnBrk="0" hangingPunct="1">
              <a:defRPr kumimoji="0" lang="ja-JP" sz="1800"/>
            </a:lvl6pPr>
            <a:lvl7pPr eaLnBrk="1" latinLnBrk="0" hangingPunct="1">
              <a:defRPr kumimoji="0" lang="ja-JP" sz="1800"/>
            </a:lvl7pPr>
            <a:lvl8pPr eaLnBrk="1" latinLnBrk="0" hangingPunct="1">
              <a:defRPr kumimoji="0" lang="ja-JP" sz="1800"/>
            </a:lvl8pPr>
            <a:lvl9pPr eaLnBrk="1" latinLnBrk="0" hangingPunct="1">
              <a:defRPr kumimoji="0" lang="ja-JP" sz="1800"/>
            </a:lvl9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5" name="Date Placeholder 4"/>
          <p:cNvSpPr>
            <a:spLocks noGrp="1"/>
          </p:cNvSpPr>
          <p:nvPr>
            <p:ph type="dt" sz="half" idx="10"/>
          </p:nvPr>
        </p:nvSpPr>
        <p:spPr/>
        <p:txBody>
          <a:bodyPr/>
          <a:lstStyle/>
          <a:p>
            <a:fld id="{F922158D-428B-4987-8B28-745A2AFA1252}" type="datetimeFigureOut">
              <a:t>2016/7/15</a:t>
            </a:fld>
            <a:endParaRPr kumimoji="0" lang="ja-JP"/>
          </a:p>
        </p:txBody>
      </p:sp>
      <p:sp>
        <p:nvSpPr>
          <p:cNvPr id="6" name="Footer Placeholder 5"/>
          <p:cNvSpPr>
            <a:spLocks noGrp="1"/>
          </p:cNvSpPr>
          <p:nvPr>
            <p:ph type="ftr" sz="quarter" idx="11"/>
          </p:nvPr>
        </p:nvSpPr>
        <p:spPr/>
        <p:txBody>
          <a:bodyPr/>
          <a:lstStyle/>
          <a:p>
            <a:endParaRPr kumimoji="0" lang="ja-JP"/>
          </a:p>
        </p:txBody>
      </p:sp>
      <p:sp>
        <p:nvSpPr>
          <p:cNvPr id="7" name="Slide Number Placeholder 6"/>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10972800" cy="609600"/>
          </a:xfrm>
        </p:spPr>
        <p:txBody>
          <a:bodyPr/>
          <a:lstStyle>
            <a:lvl1pPr eaLnBrk="1" latinLnBrk="0" hangingPunct="1">
              <a:defRPr kumimoji="0" lang="ja-JP"/>
            </a:lvl1pPr>
          </a:lstStyle>
          <a:p>
            <a:pPr eaLnBrk="1" latinLnBrk="0" hangingPunct="1"/>
            <a:r>
              <a:rPr lang="ja-JP" altLang="en-US"/>
              <a:t>マスター タイトルの書式設定</a:t>
            </a:r>
            <a:endParaRPr/>
          </a:p>
        </p:txBody>
      </p:sp>
      <p:sp>
        <p:nvSpPr>
          <p:cNvPr id="3" name="Text Placeholder 2"/>
          <p:cNvSpPr>
            <a:spLocks noGrp="1"/>
          </p:cNvSpPr>
          <p:nvPr>
            <p:ph type="body" idx="1"/>
          </p:nvPr>
        </p:nvSpPr>
        <p:spPr>
          <a:xfrm>
            <a:off x="609600" y="1535113"/>
            <a:ext cx="5386917" cy="639762"/>
          </a:xfrm>
        </p:spPr>
        <p:txBody>
          <a:bodyPr anchor="b">
            <a:noAutofit/>
          </a:bodyPr>
          <a:lstStyle>
            <a:lvl1pPr marL="0" indent="0" eaLnBrk="1" latinLnBrk="0" hangingPunct="1">
              <a:buNone/>
              <a:defRPr kumimoji="0" lang="ja-JP" sz="2000" b="1"/>
            </a:lvl1pPr>
            <a:lvl2pPr marL="457200" indent="0" eaLnBrk="1" latinLnBrk="0" hangingPunct="1">
              <a:buNone/>
              <a:defRPr kumimoji="0" lang="ja-JP" sz="2000" b="1"/>
            </a:lvl2pPr>
            <a:lvl3pPr marL="914400" indent="0" eaLnBrk="1" latinLnBrk="0" hangingPunct="1">
              <a:buNone/>
              <a:defRPr kumimoji="0" lang="ja-JP" sz="1800" b="1"/>
            </a:lvl3pPr>
            <a:lvl4pPr marL="1371600" indent="0" eaLnBrk="1" latinLnBrk="0" hangingPunct="1">
              <a:buNone/>
              <a:defRPr kumimoji="0" lang="ja-JP" sz="1600" b="1"/>
            </a:lvl4pPr>
            <a:lvl5pPr marL="1828800" indent="0" eaLnBrk="1" latinLnBrk="0" hangingPunct="1">
              <a:buNone/>
              <a:defRPr kumimoji="0" lang="ja-JP" sz="1600" b="1"/>
            </a:lvl5pPr>
            <a:lvl6pPr marL="2286000" indent="0" eaLnBrk="1" latinLnBrk="0" hangingPunct="1">
              <a:buNone/>
              <a:defRPr kumimoji="0" lang="ja-JP" sz="1600" b="1"/>
            </a:lvl6pPr>
            <a:lvl7pPr marL="2743200" indent="0" eaLnBrk="1" latinLnBrk="0" hangingPunct="1">
              <a:buNone/>
              <a:defRPr kumimoji="0" lang="ja-JP" sz="1600" b="1"/>
            </a:lvl7pPr>
            <a:lvl8pPr marL="3200400" indent="0" eaLnBrk="1" latinLnBrk="0" hangingPunct="1">
              <a:buNone/>
              <a:defRPr kumimoji="0" lang="ja-JP" sz="1600" b="1"/>
            </a:lvl8pPr>
            <a:lvl9pPr marL="3657600" indent="0" eaLnBrk="1" latinLnBrk="0" hangingPunct="1">
              <a:buNone/>
              <a:defRPr kumimoji="0" lang="ja-JP" sz="1600" b="1"/>
            </a:lvl9pPr>
          </a:lstStyle>
          <a:p>
            <a:pPr lvl="0" eaLnBrk="1" latinLnBrk="0" hangingPunct="1"/>
            <a:r>
              <a:rPr lang="ja-JP" altLang="en-US"/>
              <a:t>マスター テキストの書式設定</a:t>
            </a:r>
          </a:p>
        </p:txBody>
      </p:sp>
      <p:sp>
        <p:nvSpPr>
          <p:cNvPr id="4" name="Content Placeholder 3"/>
          <p:cNvSpPr>
            <a:spLocks noGrp="1"/>
          </p:cNvSpPr>
          <p:nvPr>
            <p:ph sz="half" idx="2"/>
          </p:nvPr>
        </p:nvSpPr>
        <p:spPr>
          <a:xfrm>
            <a:off x="609600" y="2174875"/>
            <a:ext cx="5386917" cy="3951288"/>
          </a:xfrm>
        </p:spPr>
        <p:txBody>
          <a:bodyPr>
            <a:normAutofit/>
          </a:bodyPr>
          <a:lstStyle>
            <a:lvl1pPr eaLnBrk="1" latinLnBrk="0" hangingPunct="1">
              <a:defRPr kumimoji="0" lang="ja-JP" sz="2000"/>
            </a:lvl1pPr>
            <a:lvl2pPr eaLnBrk="1" latinLnBrk="0" hangingPunct="1">
              <a:defRPr kumimoji="0" lang="ja-JP" sz="1800"/>
            </a:lvl2pPr>
            <a:lvl3pPr eaLnBrk="1" latinLnBrk="0" hangingPunct="1">
              <a:defRPr kumimoji="0" lang="ja-JP" sz="1600"/>
            </a:lvl3pPr>
            <a:lvl4pPr eaLnBrk="1" latinLnBrk="0" hangingPunct="1">
              <a:defRPr kumimoji="0" lang="ja-JP" sz="1400"/>
            </a:lvl4pPr>
            <a:lvl5pPr eaLnBrk="1" latinLnBrk="0" hangingPunct="1">
              <a:defRPr kumimoji="0" lang="ja-JP" sz="1400"/>
            </a:lvl5pPr>
            <a:lvl6pPr eaLnBrk="1" latinLnBrk="0" hangingPunct="1">
              <a:defRPr kumimoji="0" lang="ja-JP" sz="1600"/>
            </a:lvl6pPr>
            <a:lvl7pPr eaLnBrk="1" latinLnBrk="0" hangingPunct="1">
              <a:defRPr kumimoji="0" lang="ja-JP" sz="1600"/>
            </a:lvl7pPr>
            <a:lvl8pPr eaLnBrk="1" latinLnBrk="0" hangingPunct="1">
              <a:defRPr kumimoji="0" lang="ja-JP" sz="1600"/>
            </a:lvl8pPr>
            <a:lvl9pPr eaLnBrk="1" latinLnBrk="0" hangingPunct="1">
              <a:defRPr kumimoji="0" lang="ja-JP" sz="1600"/>
            </a:lvl9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5" name="Text Placeholder 4"/>
          <p:cNvSpPr>
            <a:spLocks noGrp="1"/>
          </p:cNvSpPr>
          <p:nvPr>
            <p:ph type="body" sz="quarter" idx="3"/>
          </p:nvPr>
        </p:nvSpPr>
        <p:spPr>
          <a:xfrm>
            <a:off x="6193368" y="1535113"/>
            <a:ext cx="5389033" cy="639762"/>
          </a:xfrm>
        </p:spPr>
        <p:txBody>
          <a:bodyPr anchor="b">
            <a:noAutofit/>
          </a:bodyPr>
          <a:lstStyle>
            <a:lvl1pPr marL="0" indent="0" eaLnBrk="1" latinLnBrk="0" hangingPunct="1">
              <a:buNone/>
              <a:defRPr kumimoji="0" lang="ja-JP" sz="2000" b="1"/>
            </a:lvl1pPr>
            <a:lvl2pPr marL="457200" indent="0" eaLnBrk="1" latinLnBrk="0" hangingPunct="1">
              <a:buNone/>
              <a:defRPr kumimoji="0" lang="ja-JP" sz="2000" b="1"/>
            </a:lvl2pPr>
            <a:lvl3pPr marL="914400" indent="0" eaLnBrk="1" latinLnBrk="0" hangingPunct="1">
              <a:buNone/>
              <a:defRPr kumimoji="0" lang="ja-JP" sz="1800" b="1"/>
            </a:lvl3pPr>
            <a:lvl4pPr marL="1371600" indent="0" eaLnBrk="1" latinLnBrk="0" hangingPunct="1">
              <a:buNone/>
              <a:defRPr kumimoji="0" lang="ja-JP" sz="1600" b="1"/>
            </a:lvl4pPr>
            <a:lvl5pPr marL="1828800" indent="0" eaLnBrk="1" latinLnBrk="0" hangingPunct="1">
              <a:buNone/>
              <a:defRPr kumimoji="0" lang="ja-JP" sz="1600" b="1"/>
            </a:lvl5pPr>
            <a:lvl6pPr marL="2286000" indent="0" eaLnBrk="1" latinLnBrk="0" hangingPunct="1">
              <a:buNone/>
              <a:defRPr kumimoji="0" lang="ja-JP" sz="1600" b="1"/>
            </a:lvl6pPr>
            <a:lvl7pPr marL="2743200" indent="0" eaLnBrk="1" latinLnBrk="0" hangingPunct="1">
              <a:buNone/>
              <a:defRPr kumimoji="0" lang="ja-JP" sz="1600" b="1"/>
            </a:lvl7pPr>
            <a:lvl8pPr marL="3200400" indent="0" eaLnBrk="1" latinLnBrk="0" hangingPunct="1">
              <a:buNone/>
              <a:defRPr kumimoji="0" lang="ja-JP" sz="1600" b="1"/>
            </a:lvl8pPr>
            <a:lvl9pPr marL="3657600" indent="0" eaLnBrk="1" latinLnBrk="0" hangingPunct="1">
              <a:buNone/>
              <a:defRPr kumimoji="0" lang="ja-JP" sz="1600" b="1"/>
            </a:lvl9pPr>
          </a:lstStyle>
          <a:p>
            <a:pPr lvl="0" eaLnBrk="1" latinLnBrk="0" hangingPunct="1"/>
            <a:r>
              <a:rPr lang="ja-JP" altLang="en-US"/>
              <a:t>マスター テキストの書式設定</a:t>
            </a:r>
          </a:p>
        </p:txBody>
      </p:sp>
      <p:sp>
        <p:nvSpPr>
          <p:cNvPr id="6" name="Content Placeholder 5"/>
          <p:cNvSpPr>
            <a:spLocks noGrp="1"/>
          </p:cNvSpPr>
          <p:nvPr>
            <p:ph sz="quarter" idx="4"/>
          </p:nvPr>
        </p:nvSpPr>
        <p:spPr>
          <a:xfrm>
            <a:off x="6193368" y="2174875"/>
            <a:ext cx="5389033" cy="3951288"/>
          </a:xfrm>
        </p:spPr>
        <p:txBody>
          <a:bodyPr>
            <a:normAutofit/>
          </a:bodyPr>
          <a:lstStyle>
            <a:lvl1pPr eaLnBrk="1" latinLnBrk="0" hangingPunct="1">
              <a:defRPr kumimoji="0" lang="ja-JP" sz="2000"/>
            </a:lvl1pPr>
            <a:lvl2pPr eaLnBrk="1" latinLnBrk="0" hangingPunct="1">
              <a:defRPr kumimoji="0" lang="ja-JP" sz="1800"/>
            </a:lvl2pPr>
            <a:lvl3pPr eaLnBrk="1" latinLnBrk="0" hangingPunct="1">
              <a:defRPr kumimoji="0" lang="ja-JP" sz="1600"/>
            </a:lvl3pPr>
            <a:lvl4pPr eaLnBrk="1" latinLnBrk="0" hangingPunct="1">
              <a:defRPr kumimoji="0" lang="ja-JP" sz="1400"/>
            </a:lvl4pPr>
            <a:lvl5pPr eaLnBrk="1" latinLnBrk="0" hangingPunct="1">
              <a:defRPr kumimoji="0" lang="ja-JP" sz="1400"/>
            </a:lvl5pPr>
            <a:lvl6pPr eaLnBrk="1" latinLnBrk="0" hangingPunct="1">
              <a:defRPr kumimoji="0" lang="ja-JP" sz="1600"/>
            </a:lvl6pPr>
            <a:lvl7pPr eaLnBrk="1" latinLnBrk="0" hangingPunct="1">
              <a:defRPr kumimoji="0" lang="ja-JP" sz="1600"/>
            </a:lvl7pPr>
            <a:lvl8pPr eaLnBrk="1" latinLnBrk="0" hangingPunct="1">
              <a:defRPr kumimoji="0" lang="ja-JP" sz="1600"/>
            </a:lvl8pPr>
            <a:lvl9pPr eaLnBrk="1" latinLnBrk="0" hangingPunct="1">
              <a:defRPr kumimoji="0" lang="ja-JP" sz="1600"/>
            </a:lvl9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7" name="Date Placeholder 6"/>
          <p:cNvSpPr>
            <a:spLocks noGrp="1"/>
          </p:cNvSpPr>
          <p:nvPr>
            <p:ph type="dt" sz="half" idx="10"/>
          </p:nvPr>
        </p:nvSpPr>
        <p:spPr/>
        <p:txBody>
          <a:bodyPr/>
          <a:lstStyle/>
          <a:p>
            <a:fld id="{F922158D-428B-4987-8B28-745A2AFA1252}" type="datetimeFigureOut">
              <a:t>2016/7/15</a:t>
            </a:fld>
            <a:endParaRPr kumimoji="0" lang="ja-JP"/>
          </a:p>
        </p:txBody>
      </p:sp>
      <p:sp>
        <p:nvSpPr>
          <p:cNvPr id="8" name="Footer Placeholder 7"/>
          <p:cNvSpPr>
            <a:spLocks noGrp="1"/>
          </p:cNvSpPr>
          <p:nvPr>
            <p:ph type="ftr" sz="quarter" idx="11"/>
          </p:nvPr>
        </p:nvSpPr>
        <p:spPr/>
        <p:txBody>
          <a:bodyPr/>
          <a:lstStyle/>
          <a:p>
            <a:endParaRPr kumimoji="0" lang="ja-JP"/>
          </a:p>
        </p:txBody>
      </p:sp>
      <p:sp>
        <p:nvSpPr>
          <p:cNvPr id="9" name="Slide Number Placeholder 8"/>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eaLnBrk="1" latinLnBrk="0" hangingPunct="1">
              <a:defRPr kumimoji="0" lang="ja-JP" sz="2800"/>
            </a:lvl1pPr>
          </a:lstStyle>
          <a:p>
            <a:pPr eaLnBrk="1" latinLnBrk="0" hangingPunct="1"/>
            <a:r>
              <a:rPr lang="ja-JP" altLang="en-US"/>
              <a:t>マスター タイトルの書式設定</a:t>
            </a:r>
            <a:endParaRPr/>
          </a:p>
        </p:txBody>
      </p:sp>
      <p:sp>
        <p:nvSpPr>
          <p:cNvPr id="3" name="Date Placeholder 2"/>
          <p:cNvSpPr>
            <a:spLocks noGrp="1"/>
          </p:cNvSpPr>
          <p:nvPr>
            <p:ph type="dt" sz="half" idx="10"/>
          </p:nvPr>
        </p:nvSpPr>
        <p:spPr/>
        <p:txBody>
          <a:bodyPr/>
          <a:lstStyle/>
          <a:p>
            <a:fld id="{F922158D-428B-4987-8B28-745A2AFA1252}" type="datetimeFigureOut">
              <a:t>2016/7/15</a:t>
            </a:fld>
            <a:endParaRPr kumimoji="0" lang="ja-JP"/>
          </a:p>
        </p:txBody>
      </p:sp>
      <p:sp>
        <p:nvSpPr>
          <p:cNvPr id="4" name="Footer Placeholder 3"/>
          <p:cNvSpPr>
            <a:spLocks noGrp="1"/>
          </p:cNvSpPr>
          <p:nvPr>
            <p:ph type="ftr" sz="quarter" idx="11"/>
          </p:nvPr>
        </p:nvSpPr>
        <p:spPr/>
        <p:txBody>
          <a:bodyPr/>
          <a:lstStyle/>
          <a:p>
            <a:endParaRPr kumimoji="0" lang="ja-JP"/>
          </a:p>
        </p:txBody>
      </p:sp>
      <p:sp>
        <p:nvSpPr>
          <p:cNvPr id="5" name="Slide Number Placeholder 4"/>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2158D-428B-4987-8B28-745A2AFA1252}" type="datetimeFigureOut">
              <a:t>2016/7/15</a:t>
            </a:fld>
            <a:endParaRPr kumimoji="0" lang="ja-JP"/>
          </a:p>
        </p:txBody>
      </p:sp>
      <p:sp>
        <p:nvSpPr>
          <p:cNvPr id="3" name="Footer Placeholder 2"/>
          <p:cNvSpPr>
            <a:spLocks noGrp="1"/>
          </p:cNvSpPr>
          <p:nvPr>
            <p:ph type="ftr" sz="quarter" idx="11"/>
          </p:nvPr>
        </p:nvSpPr>
        <p:spPr/>
        <p:txBody>
          <a:bodyPr/>
          <a:lstStyle/>
          <a:p>
            <a:endParaRPr kumimoji="0" lang="ja-JP"/>
          </a:p>
        </p:txBody>
      </p:sp>
      <p:sp>
        <p:nvSpPr>
          <p:cNvPr id="4" name="Slide Number Placeholder 3"/>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1" y="914400"/>
            <a:ext cx="4011084" cy="762000"/>
          </a:xfrm>
        </p:spPr>
        <p:txBody>
          <a:bodyPr anchor="b"/>
          <a:lstStyle>
            <a:lvl1pPr algn="l" eaLnBrk="1" latinLnBrk="0" hangingPunct="1">
              <a:defRPr kumimoji="0" lang="ja-JP" sz="2000" b="1"/>
            </a:lvl1pPr>
          </a:lstStyle>
          <a:p>
            <a:pPr eaLnBrk="1" latinLnBrk="0" hangingPunct="1"/>
            <a:r>
              <a:rPr lang="ja-JP" altLang="en-US"/>
              <a:t>マスター タイトルの書式設定</a:t>
            </a:r>
            <a:endParaRPr/>
          </a:p>
        </p:txBody>
      </p:sp>
      <p:sp>
        <p:nvSpPr>
          <p:cNvPr id="3" name="Content Placeholder 2"/>
          <p:cNvSpPr>
            <a:spLocks noGrp="1"/>
          </p:cNvSpPr>
          <p:nvPr>
            <p:ph idx="1"/>
          </p:nvPr>
        </p:nvSpPr>
        <p:spPr>
          <a:xfrm>
            <a:off x="4766733" y="914401"/>
            <a:ext cx="6815667" cy="5211763"/>
          </a:xfrm>
        </p:spPr>
        <p:txBody>
          <a:bodyPr>
            <a:normAutofit/>
          </a:bodyPr>
          <a:lstStyle>
            <a:lvl1pPr eaLnBrk="1" latinLnBrk="0" hangingPunct="1">
              <a:defRPr kumimoji="0" lang="ja-JP" sz="2800"/>
            </a:lvl1pPr>
            <a:lvl2pPr eaLnBrk="1" latinLnBrk="0" hangingPunct="1">
              <a:defRPr kumimoji="0" lang="ja-JP" sz="2400"/>
            </a:lvl2pPr>
            <a:lvl3pPr eaLnBrk="1" latinLnBrk="0" hangingPunct="1">
              <a:defRPr kumimoji="0" lang="ja-JP" sz="2000"/>
            </a:lvl3pPr>
            <a:lvl4pPr eaLnBrk="1" latinLnBrk="0" hangingPunct="1">
              <a:defRPr kumimoji="0" lang="ja-JP" sz="1800"/>
            </a:lvl4pPr>
            <a:lvl5pPr eaLnBrk="1" latinLnBrk="0" hangingPunct="1">
              <a:defRPr kumimoji="0" lang="ja-JP" sz="1800"/>
            </a:lvl5pPr>
            <a:lvl6pPr eaLnBrk="1" latinLnBrk="0" hangingPunct="1">
              <a:defRPr kumimoji="0" lang="ja-JP" sz="2000"/>
            </a:lvl6pPr>
            <a:lvl7pPr eaLnBrk="1" latinLnBrk="0" hangingPunct="1">
              <a:defRPr kumimoji="0" lang="ja-JP" sz="2000"/>
            </a:lvl7pPr>
            <a:lvl8pPr eaLnBrk="1" latinLnBrk="0" hangingPunct="1">
              <a:defRPr kumimoji="0" lang="ja-JP" sz="2000"/>
            </a:lvl8pPr>
            <a:lvl9pPr eaLnBrk="1" latinLnBrk="0" hangingPunct="1">
              <a:defRPr kumimoji="0" lang="ja-JP" sz="2000"/>
            </a:lvl9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a:p>
        </p:txBody>
      </p:sp>
      <p:sp>
        <p:nvSpPr>
          <p:cNvPr id="4" name="Text Placeholder 3"/>
          <p:cNvSpPr>
            <a:spLocks noGrp="1"/>
          </p:cNvSpPr>
          <p:nvPr>
            <p:ph type="body" sz="half" idx="2"/>
          </p:nvPr>
        </p:nvSpPr>
        <p:spPr>
          <a:xfrm>
            <a:off x="609601" y="1752601"/>
            <a:ext cx="4011084" cy="4373563"/>
          </a:xfrm>
        </p:spPr>
        <p:txBody>
          <a:bodyPr/>
          <a:lstStyle>
            <a:lvl1pPr marL="0" indent="0" eaLnBrk="1" latinLnBrk="0" hangingPunct="1">
              <a:buNone/>
              <a:defRPr kumimoji="0" lang="ja-JP" sz="1400"/>
            </a:lvl1pPr>
            <a:lvl2pPr marL="457200" indent="0" eaLnBrk="1" latinLnBrk="0" hangingPunct="1">
              <a:buNone/>
              <a:defRPr kumimoji="0" lang="ja-JP" sz="1200"/>
            </a:lvl2pPr>
            <a:lvl3pPr marL="914400" indent="0" eaLnBrk="1" latinLnBrk="0" hangingPunct="1">
              <a:buNone/>
              <a:defRPr kumimoji="0" lang="ja-JP" sz="1000"/>
            </a:lvl3pPr>
            <a:lvl4pPr marL="1371600" indent="0" eaLnBrk="1" latinLnBrk="0" hangingPunct="1">
              <a:buNone/>
              <a:defRPr kumimoji="0" lang="ja-JP" sz="900"/>
            </a:lvl4pPr>
            <a:lvl5pPr marL="1828800" indent="0" eaLnBrk="1" latinLnBrk="0" hangingPunct="1">
              <a:buNone/>
              <a:defRPr kumimoji="0" lang="ja-JP" sz="900"/>
            </a:lvl5pPr>
            <a:lvl6pPr marL="2286000" indent="0" eaLnBrk="1" latinLnBrk="0" hangingPunct="1">
              <a:buNone/>
              <a:defRPr kumimoji="0" lang="ja-JP" sz="900"/>
            </a:lvl6pPr>
            <a:lvl7pPr marL="2743200" indent="0" eaLnBrk="1" latinLnBrk="0" hangingPunct="1">
              <a:buNone/>
              <a:defRPr kumimoji="0" lang="ja-JP" sz="900"/>
            </a:lvl7pPr>
            <a:lvl8pPr marL="3200400" indent="0" eaLnBrk="1" latinLnBrk="0" hangingPunct="1">
              <a:buNone/>
              <a:defRPr kumimoji="0" lang="ja-JP" sz="900"/>
            </a:lvl8pPr>
            <a:lvl9pPr marL="3657600" indent="0" eaLnBrk="1" latinLnBrk="0" hangingPunct="1">
              <a:buNone/>
              <a:defRPr kumimoji="0" lang="ja-JP" sz="900"/>
            </a:lvl9pPr>
          </a:lstStyle>
          <a:p>
            <a:pPr lvl="0" eaLnBrk="1" latinLnBrk="0" hangingPunct="1"/>
            <a:r>
              <a:rPr lang="ja-JP" altLang="en-US"/>
              <a:t>マスター テキストの書式設定</a:t>
            </a:r>
          </a:p>
        </p:txBody>
      </p:sp>
      <p:sp>
        <p:nvSpPr>
          <p:cNvPr id="5" name="Date Placeholder 4"/>
          <p:cNvSpPr>
            <a:spLocks noGrp="1"/>
          </p:cNvSpPr>
          <p:nvPr>
            <p:ph type="dt" sz="half" idx="10"/>
          </p:nvPr>
        </p:nvSpPr>
        <p:spPr/>
        <p:txBody>
          <a:bodyPr/>
          <a:lstStyle/>
          <a:p>
            <a:fld id="{F922158D-428B-4987-8B28-745A2AFA1252}" type="datetimeFigureOut">
              <a:t>2016/7/15</a:t>
            </a:fld>
            <a:endParaRPr kumimoji="0" lang="ja-JP"/>
          </a:p>
        </p:txBody>
      </p:sp>
      <p:sp>
        <p:nvSpPr>
          <p:cNvPr id="6" name="Footer Placeholder 5"/>
          <p:cNvSpPr>
            <a:spLocks noGrp="1"/>
          </p:cNvSpPr>
          <p:nvPr>
            <p:ph type="ftr" sz="quarter" idx="11"/>
          </p:nvPr>
        </p:nvSpPr>
        <p:spPr/>
        <p:txBody>
          <a:bodyPr/>
          <a:lstStyle/>
          <a:p>
            <a:endParaRPr kumimoji="0" lang="ja-JP"/>
          </a:p>
        </p:txBody>
      </p:sp>
      <p:sp>
        <p:nvSpPr>
          <p:cNvPr id="7" name="Slide Number Placeholder 6"/>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eaLnBrk="1" latinLnBrk="0" hangingPunct="1">
              <a:defRPr kumimoji="0" lang="ja-JP" sz="2000" b="1"/>
            </a:lvl1pPr>
          </a:lstStyle>
          <a:p>
            <a:pPr eaLnBrk="1" latinLnBrk="0" hangingPunct="1"/>
            <a:r>
              <a:rPr lang="ja-JP" altLang="en-US"/>
              <a:t>マスター タイトルの書式設定</a:t>
            </a:r>
            <a:endParaRPr/>
          </a:p>
        </p:txBody>
      </p:sp>
      <p:sp>
        <p:nvSpPr>
          <p:cNvPr id="3" name="Picture Placeholder 2"/>
          <p:cNvSpPr>
            <a:spLocks noGrp="1"/>
          </p:cNvSpPr>
          <p:nvPr>
            <p:ph type="pic" idx="1"/>
          </p:nvPr>
        </p:nvSpPr>
        <p:spPr>
          <a:xfrm>
            <a:off x="2389717" y="612775"/>
            <a:ext cx="7315200" cy="4114800"/>
          </a:xfrm>
        </p:spPr>
        <p:txBody>
          <a:bodyPr/>
          <a:lstStyle>
            <a:lvl1pPr marL="0" indent="0" eaLnBrk="1" latinLnBrk="0" hangingPunct="1">
              <a:buNone/>
              <a:defRPr kumimoji="0" lang="ja-JP" sz="3200"/>
            </a:lvl1pPr>
            <a:lvl2pPr marL="457200" indent="0" eaLnBrk="1" latinLnBrk="0" hangingPunct="1">
              <a:buNone/>
              <a:defRPr kumimoji="0" lang="ja-JP" sz="2800"/>
            </a:lvl2pPr>
            <a:lvl3pPr marL="914400" indent="0" eaLnBrk="1" latinLnBrk="0" hangingPunct="1">
              <a:buNone/>
              <a:defRPr kumimoji="0" lang="ja-JP" sz="2400"/>
            </a:lvl3pPr>
            <a:lvl4pPr marL="1371600" indent="0" eaLnBrk="1" latinLnBrk="0" hangingPunct="1">
              <a:buNone/>
              <a:defRPr kumimoji="0" lang="ja-JP" sz="2000"/>
            </a:lvl4pPr>
            <a:lvl5pPr marL="1828800" indent="0" eaLnBrk="1" latinLnBrk="0" hangingPunct="1">
              <a:buNone/>
              <a:defRPr kumimoji="0" lang="ja-JP" sz="2000"/>
            </a:lvl5pPr>
            <a:lvl6pPr marL="2286000" indent="0" eaLnBrk="1" latinLnBrk="0" hangingPunct="1">
              <a:buNone/>
              <a:defRPr kumimoji="0" lang="ja-JP" sz="2000"/>
            </a:lvl6pPr>
            <a:lvl7pPr marL="2743200" indent="0" eaLnBrk="1" latinLnBrk="0" hangingPunct="1">
              <a:buNone/>
              <a:defRPr kumimoji="0" lang="ja-JP" sz="2000"/>
            </a:lvl7pPr>
            <a:lvl8pPr marL="3200400" indent="0" eaLnBrk="1" latinLnBrk="0" hangingPunct="1">
              <a:buNone/>
              <a:defRPr kumimoji="0" lang="ja-JP" sz="2000"/>
            </a:lvl8pPr>
            <a:lvl9pPr marL="3657600" indent="0" eaLnBrk="1" latinLnBrk="0" hangingPunct="1">
              <a:buNone/>
              <a:defRPr kumimoji="0" lang="ja-JP" sz="2000"/>
            </a:lvl9pPr>
          </a:lstStyle>
          <a:p>
            <a:pPr eaLnBrk="1" latinLnBrk="0" hangingPunct="1"/>
            <a:r>
              <a:rPr lang="ja-JP" altLang="en-US"/>
              <a:t>アイコンをクリックして図を追加</a:t>
            </a:r>
            <a:endParaRPr/>
          </a:p>
        </p:txBody>
      </p:sp>
      <p:sp>
        <p:nvSpPr>
          <p:cNvPr id="4" name="Text Placeholder 3"/>
          <p:cNvSpPr>
            <a:spLocks noGrp="1"/>
          </p:cNvSpPr>
          <p:nvPr>
            <p:ph type="body" sz="half" idx="2"/>
          </p:nvPr>
        </p:nvSpPr>
        <p:spPr>
          <a:xfrm>
            <a:off x="2389717" y="5367338"/>
            <a:ext cx="7315200" cy="804862"/>
          </a:xfrm>
        </p:spPr>
        <p:txBody>
          <a:bodyPr/>
          <a:lstStyle>
            <a:lvl1pPr marL="0" indent="0" eaLnBrk="1" latinLnBrk="0" hangingPunct="1">
              <a:buNone/>
              <a:defRPr kumimoji="0" lang="ja-JP" sz="1400"/>
            </a:lvl1pPr>
            <a:lvl2pPr marL="457200" indent="0" eaLnBrk="1" latinLnBrk="0" hangingPunct="1">
              <a:buNone/>
              <a:defRPr kumimoji="0" lang="ja-JP" sz="1200"/>
            </a:lvl2pPr>
            <a:lvl3pPr marL="914400" indent="0" eaLnBrk="1" latinLnBrk="0" hangingPunct="1">
              <a:buNone/>
              <a:defRPr kumimoji="0" lang="ja-JP" sz="1000"/>
            </a:lvl3pPr>
            <a:lvl4pPr marL="1371600" indent="0" eaLnBrk="1" latinLnBrk="0" hangingPunct="1">
              <a:buNone/>
              <a:defRPr kumimoji="0" lang="ja-JP" sz="900"/>
            </a:lvl4pPr>
            <a:lvl5pPr marL="1828800" indent="0" eaLnBrk="1" latinLnBrk="0" hangingPunct="1">
              <a:buNone/>
              <a:defRPr kumimoji="0" lang="ja-JP" sz="900"/>
            </a:lvl5pPr>
            <a:lvl6pPr marL="2286000" indent="0" eaLnBrk="1" latinLnBrk="0" hangingPunct="1">
              <a:buNone/>
              <a:defRPr kumimoji="0" lang="ja-JP" sz="900"/>
            </a:lvl6pPr>
            <a:lvl7pPr marL="2743200" indent="0" eaLnBrk="1" latinLnBrk="0" hangingPunct="1">
              <a:buNone/>
              <a:defRPr kumimoji="0" lang="ja-JP" sz="900"/>
            </a:lvl7pPr>
            <a:lvl8pPr marL="3200400" indent="0" eaLnBrk="1" latinLnBrk="0" hangingPunct="1">
              <a:buNone/>
              <a:defRPr kumimoji="0" lang="ja-JP" sz="900"/>
            </a:lvl8pPr>
            <a:lvl9pPr marL="3657600" indent="0" eaLnBrk="1" latinLnBrk="0" hangingPunct="1">
              <a:buNone/>
              <a:defRPr kumimoji="0" lang="ja-JP" sz="900"/>
            </a:lvl9pPr>
          </a:lstStyle>
          <a:p>
            <a:pPr lvl="0" eaLnBrk="1" latinLnBrk="0" hangingPunct="1"/>
            <a:r>
              <a:rPr lang="ja-JP" altLang="en-US"/>
              <a:t>マスター テキストの書式設定</a:t>
            </a:r>
          </a:p>
        </p:txBody>
      </p:sp>
      <p:sp>
        <p:nvSpPr>
          <p:cNvPr id="5" name="Date Placeholder 4"/>
          <p:cNvSpPr>
            <a:spLocks noGrp="1"/>
          </p:cNvSpPr>
          <p:nvPr>
            <p:ph type="dt" sz="half" idx="10"/>
          </p:nvPr>
        </p:nvSpPr>
        <p:spPr/>
        <p:txBody>
          <a:bodyPr/>
          <a:lstStyle/>
          <a:p>
            <a:fld id="{F922158D-428B-4987-8B28-745A2AFA1252}" type="datetimeFigureOut">
              <a:t>2016/7/15</a:t>
            </a:fld>
            <a:endParaRPr kumimoji="0" lang="ja-JP"/>
          </a:p>
        </p:txBody>
      </p:sp>
      <p:sp>
        <p:nvSpPr>
          <p:cNvPr id="6" name="Footer Placeholder 5"/>
          <p:cNvSpPr>
            <a:spLocks noGrp="1"/>
          </p:cNvSpPr>
          <p:nvPr>
            <p:ph type="ftr" sz="quarter" idx="11"/>
          </p:nvPr>
        </p:nvSpPr>
        <p:spPr/>
        <p:txBody>
          <a:bodyPr/>
          <a:lstStyle/>
          <a:p>
            <a:endParaRPr kumimoji="0" lang="ja-JP"/>
          </a:p>
        </p:txBody>
      </p:sp>
      <p:sp>
        <p:nvSpPr>
          <p:cNvPr id="7" name="Slide Number Placeholder 6"/>
          <p:cNvSpPr>
            <a:spLocks noGrp="1"/>
          </p:cNvSpPr>
          <p:nvPr>
            <p:ph type="sldNum" sz="quarter" idx="12"/>
          </p:nvPr>
        </p:nvSpPr>
        <p:spPr/>
        <p:txBody>
          <a:bodyPr/>
          <a:lstStyle/>
          <a:p>
            <a:fld id="{515FC477-0A05-4F3E-8EE9-E015C9089D56}" type="slidenum">
              <a:t>‹#›</a:t>
            </a:fld>
            <a:endParaRPr kumimoji="0" lang="ja-JP"/>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914400"/>
            <a:ext cx="10972800" cy="914400"/>
          </a:xfrm>
          <a:prstGeom prst="rect">
            <a:avLst/>
          </a:prstGeom>
        </p:spPr>
        <p:txBody>
          <a:bodyPr vert="horz" lIns="91440" tIns="45720" rIns="91440" bIns="45720" rtlCol="0" anchor="ctr">
            <a:normAutofit/>
          </a:bodyPr>
          <a:lstStyle/>
          <a:p>
            <a:pPr eaLnBrk="1" latinLnBrk="0" hangingPunct="1"/>
            <a:r>
              <a:rPr kumimoji="0" lang="ja-JP" altLang="en-US"/>
              <a:t>マスター タイトルの書式設定</a:t>
            </a:r>
            <a:endParaRPr kumimoji="0" lang="en-US"/>
          </a:p>
        </p:txBody>
      </p:sp>
      <p:sp>
        <p:nvSpPr>
          <p:cNvPr id="3" name="Text Placeholder 2"/>
          <p:cNvSpPr>
            <a:spLocks noGrp="1"/>
          </p:cNvSpPr>
          <p:nvPr>
            <p:ph type="body" idx="1"/>
          </p:nvPr>
        </p:nvSpPr>
        <p:spPr>
          <a:xfrm>
            <a:off x="609600" y="1828801"/>
            <a:ext cx="10972800" cy="4297363"/>
          </a:xfrm>
          <a:prstGeom prst="rect">
            <a:avLst/>
          </a:prstGeom>
        </p:spPr>
        <p:txBody>
          <a:bodyPr vert="horz" lIns="91440" tIns="45720" rIns="91440" bIns="45720" rtlCol="0">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latinLnBrk="0" hangingPunct="1">
              <a:defRPr kumimoji="0" lang="ja-JP" sz="1200">
                <a:solidFill>
                  <a:schemeClr val="tx1">
                    <a:tint val="75000"/>
                  </a:schemeClr>
                </a:solidFill>
              </a:defRPr>
            </a:lvl1pPr>
          </a:lstStyle>
          <a:p>
            <a:fld id="{F922158D-428B-4987-8B28-745A2AFA1252}" type="datetimeFigureOut">
              <a:t>2016/7/15</a:t>
            </a:fld>
            <a:endParaRPr kumimoji="0" lang="ja-JP"/>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latinLnBrk="0" hangingPunct="1">
              <a:defRPr kumimoji="0" lang="ja-JP" sz="1200">
                <a:solidFill>
                  <a:schemeClr val="tx1">
                    <a:tint val="75000"/>
                  </a:schemeClr>
                </a:solidFill>
              </a:defRPr>
            </a:lvl1pPr>
          </a:lstStyle>
          <a:p>
            <a:endParaRPr kumimoji="0" lang="ja-JP"/>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1" latinLnBrk="0" hangingPunct="1">
              <a:defRPr kumimoji="0" lang="ja-JP" sz="1200">
                <a:solidFill>
                  <a:schemeClr val="tx1">
                    <a:tint val="75000"/>
                  </a:schemeClr>
                </a:solidFill>
              </a:defRPr>
            </a:lvl1pPr>
          </a:lstStyle>
          <a:p>
            <a:fld id="{515FC477-0A05-4F3E-8EE9-E015C9089D56}" type="slidenum">
              <a:t>‹#›</a:t>
            </a:fld>
            <a:endParaRPr kumimoji="0" lang="ja-JP"/>
          </a:p>
        </p:txBody>
      </p:sp>
      <p:pic>
        <p:nvPicPr>
          <p:cNvPr id="7" name="Picture 6"/>
          <p:cNvPicPr>
            <a:picLocks noChangeAspect="1"/>
          </p:cNvPicPr>
          <p:nvPr/>
        </p:nvPicPr>
        <p:blipFill rotWithShape="1">
          <a:blip r:embed="rId13" cstate="email">
            <a:extLst>
              <a:ext uri="{28A0092B-C50C-407E-A947-70E740481C1C}">
                <a14:useLocalDpi xmlns:a14="http://schemas.microsoft.com/office/drawing/2010/main"/>
              </a:ext>
            </a:extLst>
          </a:blip>
          <a:srcRect l="-144"/>
          <a:stretch/>
        </p:blipFill>
        <p:spPr>
          <a:xfrm>
            <a:off x="-17668" y="1"/>
            <a:ext cx="12209669" cy="66044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xStyles>
    <p:titleStyle>
      <a:lvl1pPr algn="l" defTabSz="914400" rtl="0" eaLnBrk="1" latinLnBrk="0" hangingPunct="1">
        <a:spcBef>
          <a:spcPct val="0"/>
        </a:spcBef>
        <a:buNone/>
        <a:defRPr kumimoji="1" lang="ja-JP"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lang="ja-JP"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lang="ja-JP"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lang="ja-JP"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lang="ja-JP"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lang="ja-JP"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lang="ja-JP"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lang="ja-JP"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lang="ja-JP"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lang="ja-JP" sz="2000" kern="1200">
          <a:solidFill>
            <a:schemeClr val="tx1"/>
          </a:solidFill>
          <a:latin typeface="+mn-lt"/>
          <a:ea typeface="+mn-ea"/>
          <a:cs typeface="+mn-cs"/>
        </a:defRPr>
      </a:lvl9pPr>
    </p:bodyStyle>
    <p:otherStyle>
      <a:defPPr>
        <a:defRPr kumimoji="0" lang="ja-JP"/>
      </a:defPPr>
      <a:lvl1pPr marL="0" algn="l" defTabSz="914400" rtl="0" eaLnBrk="1" latinLnBrk="0" hangingPunct="1">
        <a:defRPr kumimoji="1" lang="ja-JP" sz="1800" kern="1200">
          <a:solidFill>
            <a:schemeClr val="tx1"/>
          </a:solidFill>
          <a:latin typeface="+mn-lt"/>
          <a:ea typeface="+mn-ea"/>
          <a:cs typeface="+mn-cs"/>
        </a:defRPr>
      </a:lvl1pPr>
      <a:lvl2pPr marL="457200" algn="l" defTabSz="914400" rtl="0" eaLnBrk="1" latinLnBrk="0" hangingPunct="1">
        <a:defRPr kumimoji="1" lang="ja-JP" sz="1800" kern="1200">
          <a:solidFill>
            <a:schemeClr val="tx1"/>
          </a:solidFill>
          <a:latin typeface="+mn-lt"/>
          <a:ea typeface="+mn-ea"/>
          <a:cs typeface="+mn-cs"/>
        </a:defRPr>
      </a:lvl2pPr>
      <a:lvl3pPr marL="914400" algn="l" defTabSz="914400" rtl="0" eaLnBrk="1" latinLnBrk="0" hangingPunct="1">
        <a:defRPr kumimoji="1" lang="ja-JP" sz="1800" kern="1200">
          <a:solidFill>
            <a:schemeClr val="tx1"/>
          </a:solidFill>
          <a:latin typeface="+mn-lt"/>
          <a:ea typeface="+mn-ea"/>
          <a:cs typeface="+mn-cs"/>
        </a:defRPr>
      </a:lvl3pPr>
      <a:lvl4pPr marL="1371600" algn="l" defTabSz="914400" rtl="0" eaLnBrk="1" latinLnBrk="0" hangingPunct="1">
        <a:defRPr kumimoji="1" lang="ja-JP" sz="1800" kern="1200">
          <a:solidFill>
            <a:schemeClr val="tx1"/>
          </a:solidFill>
          <a:latin typeface="+mn-lt"/>
          <a:ea typeface="+mn-ea"/>
          <a:cs typeface="+mn-cs"/>
        </a:defRPr>
      </a:lvl4pPr>
      <a:lvl5pPr marL="1828800" algn="l" defTabSz="914400" rtl="0" eaLnBrk="1" latinLnBrk="0" hangingPunct="1">
        <a:defRPr kumimoji="1" lang="ja-JP" sz="1800" kern="1200">
          <a:solidFill>
            <a:schemeClr val="tx1"/>
          </a:solidFill>
          <a:latin typeface="+mn-lt"/>
          <a:ea typeface="+mn-ea"/>
          <a:cs typeface="+mn-cs"/>
        </a:defRPr>
      </a:lvl5pPr>
      <a:lvl6pPr marL="2286000" algn="l" defTabSz="914400" rtl="0" eaLnBrk="1" latinLnBrk="0" hangingPunct="1">
        <a:defRPr kumimoji="1" lang="ja-JP" sz="1800" kern="1200">
          <a:solidFill>
            <a:schemeClr val="tx1"/>
          </a:solidFill>
          <a:latin typeface="+mn-lt"/>
          <a:ea typeface="+mn-ea"/>
          <a:cs typeface="+mn-cs"/>
        </a:defRPr>
      </a:lvl6pPr>
      <a:lvl7pPr marL="2743200" algn="l" defTabSz="914400" rtl="0" eaLnBrk="1" latinLnBrk="0" hangingPunct="1">
        <a:defRPr kumimoji="1" lang="ja-JP" sz="1800" kern="1200">
          <a:solidFill>
            <a:schemeClr val="tx1"/>
          </a:solidFill>
          <a:latin typeface="+mn-lt"/>
          <a:ea typeface="+mn-ea"/>
          <a:cs typeface="+mn-cs"/>
        </a:defRPr>
      </a:lvl7pPr>
      <a:lvl8pPr marL="3200400" algn="l" defTabSz="914400" rtl="0" eaLnBrk="1" latinLnBrk="0" hangingPunct="1">
        <a:defRPr kumimoji="1" lang="ja-JP" sz="1800" kern="1200">
          <a:solidFill>
            <a:schemeClr val="tx1"/>
          </a:solidFill>
          <a:latin typeface="+mn-lt"/>
          <a:ea typeface="+mn-ea"/>
          <a:cs typeface="+mn-cs"/>
        </a:defRPr>
      </a:lvl8pPr>
      <a:lvl9pPr marL="3657600" algn="l" defTabSz="914400" rtl="0" eaLnBrk="1" latinLnBrk="0" hangingPunct="1">
        <a:defRPr kumimoji="1" lang="ja-JP"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8.jpeg"/><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351584" y="1700809"/>
            <a:ext cx="4536504" cy="761999"/>
          </a:xfrm>
        </p:spPr>
        <p:txBody>
          <a:bodyPr>
            <a:noAutofit/>
          </a:bodyPr>
          <a:lstStyle/>
          <a:p>
            <a:r>
              <a:rPr kumimoji="1" lang="ja-JP" altLang="en-US" sz="4800" dirty="0"/>
              <a:t>ビジネス英会話</a:t>
            </a:r>
          </a:p>
        </p:txBody>
      </p:sp>
      <p:sp>
        <p:nvSpPr>
          <p:cNvPr id="5" name="テキスト ボックス 4"/>
          <p:cNvSpPr txBox="1"/>
          <p:nvPr/>
        </p:nvSpPr>
        <p:spPr>
          <a:xfrm>
            <a:off x="4151785" y="5445225"/>
            <a:ext cx="4281941" cy="461665"/>
          </a:xfrm>
          <a:prstGeom prst="rect">
            <a:avLst/>
          </a:prstGeom>
          <a:noFill/>
        </p:spPr>
        <p:txBody>
          <a:bodyPr wrap="none" rtlCol="0">
            <a:spAutoFit/>
          </a:bodyPr>
          <a:lstStyle/>
          <a:p>
            <a:r>
              <a:rPr lang="en-US" altLang="ja-JP" sz="2400" b="1" dirty="0"/>
              <a:t>Spearmint English School</a:t>
            </a:r>
            <a:endParaRPr lang="ja-JP" altLang="en-US" sz="2400"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英会話を学ぶ目的</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671257441"/>
              </p:ext>
            </p:extLst>
          </p:nvPr>
        </p:nvGraphicFramePr>
        <p:xfrm>
          <a:off x="1981200" y="1412776"/>
          <a:ext cx="8229600" cy="51125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00193141"/>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852565972"/>
              </p:ext>
            </p:extLst>
          </p:nvPr>
        </p:nvGraphicFramePr>
        <p:xfrm>
          <a:off x="1852612" y="1143000"/>
          <a:ext cx="8486776"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3"/>
          <p:cNvSpPr>
            <a:spLocks noGrp="1"/>
          </p:cNvSpPr>
          <p:nvPr>
            <p:ph type="title"/>
          </p:nvPr>
        </p:nvSpPr>
        <p:spPr/>
        <p:txBody>
          <a:bodyPr/>
          <a:lstStyle/>
          <a:p>
            <a:r>
              <a:rPr kumimoji="1" lang="ja-JP" altLang="en-US" dirty="0"/>
              <a:t>ステップアップ</a:t>
            </a:r>
            <a:endParaRPr kumimoji="1" lang="ja-JP"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graphicEl>
                                              <a:dgm id="{372AB35D-7F85-4F08-9397-AA61FB00442A}"/>
                                            </p:graphicEl>
                                          </p:spTgt>
                                        </p:tgtEl>
                                        <p:attrNameLst>
                                          <p:attrName>style.visibility</p:attrName>
                                        </p:attrNameLst>
                                      </p:cBhvr>
                                      <p:to>
                                        <p:strVal val="visible"/>
                                      </p:to>
                                    </p:set>
                                    <p:anim calcmode="lin" valueType="num">
                                      <p:cBhvr>
                                        <p:cTn id="7" dur="1000" fill="hold"/>
                                        <p:tgtEl>
                                          <p:spTgt spid="3">
                                            <p:graphicEl>
                                              <a:dgm id="{372AB35D-7F85-4F08-9397-AA61FB00442A}"/>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372AB35D-7F85-4F08-9397-AA61FB00442A}"/>
                                            </p:graphicEl>
                                          </p:spTgt>
                                        </p:tgtEl>
                                        <p:attrNameLst>
                                          <p:attrName>ppt_h</p:attrName>
                                        </p:attrNameLst>
                                      </p:cBhvr>
                                      <p:tavLst>
                                        <p:tav tm="0">
                                          <p:val>
                                            <p:fltVal val="0"/>
                                          </p:val>
                                        </p:tav>
                                        <p:tav tm="100000">
                                          <p:val>
                                            <p:strVal val="#ppt_h"/>
                                          </p:val>
                                        </p:tav>
                                      </p:tavLst>
                                    </p:anim>
                                    <p:animEffect transition="in" filter="fade">
                                      <p:cBhvr>
                                        <p:cTn id="9" dur="1000"/>
                                        <p:tgtEl>
                                          <p:spTgt spid="3">
                                            <p:graphicEl>
                                              <a:dgm id="{372AB35D-7F85-4F08-9397-AA61FB00442A}"/>
                                            </p:graphicEl>
                                          </p:spTgt>
                                        </p:tgtEl>
                                      </p:cBhvr>
                                    </p:animEffect>
                                  </p:childTnLst>
                                </p:cTn>
                              </p:par>
                              <p:par>
                                <p:cTn id="10" presetID="35" presetClass="path" presetSubtype="0" accel="50000" decel="50000" fill="hold" grpId="1" nodeType="withEffect">
                                  <p:stCondLst>
                                    <p:cond delay="0"/>
                                  </p:stCondLst>
                                  <p:childTnLst>
                                    <p:animMotion origin="layout" path="M 0 0  L -0.25 0  E" pathEditMode="relative" ptsTypes="">
                                      <p:cBhvr>
                                        <p:cTn id="11" dur="1000" spd="-100000" fill="hold"/>
                                        <p:tgtEl>
                                          <p:spTgt spid="3">
                                            <p:graphicEl>
                                              <a:dgm id="{372AB35D-7F85-4F08-9397-AA61FB00442A}"/>
                                            </p:graphicEl>
                                          </p:spTgt>
                                        </p:tgtEl>
                                        <p:attrNameLst>
                                          <p:attrName>ppt_x</p:attrName>
                                          <p:attrName>ppt_y</p:attrName>
                                        </p:attrNameLst>
                                      </p:cBhvr>
                                    </p:animMotion>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3">
                                            <p:graphicEl>
                                              <a:dgm id="{43FF70E3-3B35-4DF9-A907-606680DFC178}"/>
                                            </p:graphicEl>
                                          </p:spTgt>
                                        </p:tgtEl>
                                        <p:attrNameLst>
                                          <p:attrName>style.visibility</p:attrName>
                                        </p:attrNameLst>
                                      </p:cBhvr>
                                      <p:to>
                                        <p:strVal val="visible"/>
                                      </p:to>
                                    </p:set>
                                    <p:anim calcmode="lin" valueType="num">
                                      <p:cBhvr>
                                        <p:cTn id="15" dur="1000" fill="hold"/>
                                        <p:tgtEl>
                                          <p:spTgt spid="3">
                                            <p:graphicEl>
                                              <a:dgm id="{43FF70E3-3B35-4DF9-A907-606680DFC178}"/>
                                            </p:graphicEl>
                                          </p:spTgt>
                                        </p:tgtEl>
                                        <p:attrNameLst>
                                          <p:attrName>ppt_w</p:attrName>
                                        </p:attrNameLst>
                                      </p:cBhvr>
                                      <p:tavLst>
                                        <p:tav tm="0">
                                          <p:val>
                                            <p:fltVal val="0"/>
                                          </p:val>
                                        </p:tav>
                                        <p:tav tm="100000">
                                          <p:val>
                                            <p:strVal val="#ppt_w"/>
                                          </p:val>
                                        </p:tav>
                                      </p:tavLst>
                                    </p:anim>
                                    <p:anim calcmode="lin" valueType="num">
                                      <p:cBhvr>
                                        <p:cTn id="16" dur="1000" fill="hold"/>
                                        <p:tgtEl>
                                          <p:spTgt spid="3">
                                            <p:graphicEl>
                                              <a:dgm id="{43FF70E3-3B35-4DF9-A907-606680DFC178}"/>
                                            </p:graphicEl>
                                          </p:spTgt>
                                        </p:tgtEl>
                                        <p:attrNameLst>
                                          <p:attrName>ppt_h</p:attrName>
                                        </p:attrNameLst>
                                      </p:cBhvr>
                                      <p:tavLst>
                                        <p:tav tm="0">
                                          <p:val>
                                            <p:fltVal val="0"/>
                                          </p:val>
                                        </p:tav>
                                        <p:tav tm="100000">
                                          <p:val>
                                            <p:strVal val="#ppt_h"/>
                                          </p:val>
                                        </p:tav>
                                      </p:tavLst>
                                    </p:anim>
                                    <p:animEffect transition="in" filter="fade">
                                      <p:cBhvr>
                                        <p:cTn id="17" dur="1000"/>
                                        <p:tgtEl>
                                          <p:spTgt spid="3">
                                            <p:graphicEl>
                                              <a:dgm id="{43FF70E3-3B35-4DF9-A907-606680DFC178}"/>
                                            </p:graphicEl>
                                          </p:spTgt>
                                        </p:tgtEl>
                                      </p:cBhvr>
                                    </p:animEffect>
                                  </p:childTnLst>
                                </p:cTn>
                              </p:par>
                              <p:par>
                                <p:cTn id="18" presetID="35" presetClass="path" presetSubtype="0" accel="50000" decel="50000" fill="hold" grpId="1" nodeType="withEffect">
                                  <p:stCondLst>
                                    <p:cond delay="0"/>
                                  </p:stCondLst>
                                  <p:childTnLst>
                                    <p:animMotion origin="layout" path="M 0 0  L -0.25 0  E" pathEditMode="relative" ptsTypes="">
                                      <p:cBhvr>
                                        <p:cTn id="19" dur="1000" spd="-100000" fill="hold"/>
                                        <p:tgtEl>
                                          <p:spTgt spid="3">
                                            <p:graphicEl>
                                              <a:dgm id="{43FF70E3-3B35-4DF9-A907-606680DFC178}"/>
                                            </p:graphicEl>
                                          </p:spTgt>
                                        </p:tgtEl>
                                        <p:attrNameLst>
                                          <p:attrName>ppt_x</p:attrName>
                                          <p:attrName>ppt_y</p:attrName>
                                        </p:attrNameLst>
                                      </p:cBhvr>
                                    </p:animMotion>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3">
                                            <p:graphicEl>
                                              <a:dgm id="{40E75915-E9B1-4ABD-839B-3CFD5E25D23D}"/>
                                            </p:graphicEl>
                                          </p:spTgt>
                                        </p:tgtEl>
                                        <p:attrNameLst>
                                          <p:attrName>style.visibility</p:attrName>
                                        </p:attrNameLst>
                                      </p:cBhvr>
                                      <p:to>
                                        <p:strVal val="visible"/>
                                      </p:to>
                                    </p:set>
                                    <p:anim calcmode="lin" valueType="num">
                                      <p:cBhvr>
                                        <p:cTn id="23" dur="1000" fill="hold"/>
                                        <p:tgtEl>
                                          <p:spTgt spid="3">
                                            <p:graphicEl>
                                              <a:dgm id="{40E75915-E9B1-4ABD-839B-3CFD5E25D23D}"/>
                                            </p:graphicEl>
                                          </p:spTgt>
                                        </p:tgtEl>
                                        <p:attrNameLst>
                                          <p:attrName>ppt_w</p:attrName>
                                        </p:attrNameLst>
                                      </p:cBhvr>
                                      <p:tavLst>
                                        <p:tav tm="0">
                                          <p:val>
                                            <p:fltVal val="0"/>
                                          </p:val>
                                        </p:tav>
                                        <p:tav tm="100000">
                                          <p:val>
                                            <p:strVal val="#ppt_w"/>
                                          </p:val>
                                        </p:tav>
                                      </p:tavLst>
                                    </p:anim>
                                    <p:anim calcmode="lin" valueType="num">
                                      <p:cBhvr>
                                        <p:cTn id="24" dur="1000" fill="hold"/>
                                        <p:tgtEl>
                                          <p:spTgt spid="3">
                                            <p:graphicEl>
                                              <a:dgm id="{40E75915-E9B1-4ABD-839B-3CFD5E25D23D}"/>
                                            </p:graphicEl>
                                          </p:spTgt>
                                        </p:tgtEl>
                                        <p:attrNameLst>
                                          <p:attrName>ppt_h</p:attrName>
                                        </p:attrNameLst>
                                      </p:cBhvr>
                                      <p:tavLst>
                                        <p:tav tm="0">
                                          <p:val>
                                            <p:fltVal val="0"/>
                                          </p:val>
                                        </p:tav>
                                        <p:tav tm="100000">
                                          <p:val>
                                            <p:strVal val="#ppt_h"/>
                                          </p:val>
                                        </p:tav>
                                      </p:tavLst>
                                    </p:anim>
                                    <p:animEffect transition="in" filter="fade">
                                      <p:cBhvr>
                                        <p:cTn id="25" dur="1000"/>
                                        <p:tgtEl>
                                          <p:spTgt spid="3">
                                            <p:graphicEl>
                                              <a:dgm id="{40E75915-E9B1-4ABD-839B-3CFD5E25D23D}"/>
                                            </p:graphicEl>
                                          </p:spTgt>
                                        </p:tgtEl>
                                      </p:cBhvr>
                                    </p:animEffect>
                                  </p:childTnLst>
                                </p:cTn>
                              </p:par>
                              <p:par>
                                <p:cTn id="26" presetID="35" presetClass="path" presetSubtype="0" accel="50000" decel="50000" fill="hold" grpId="1" nodeType="withEffect">
                                  <p:stCondLst>
                                    <p:cond delay="0"/>
                                  </p:stCondLst>
                                  <p:childTnLst>
                                    <p:animMotion origin="layout" path="M 0 0  L -0.25 0  E" pathEditMode="relative" ptsTypes="">
                                      <p:cBhvr>
                                        <p:cTn id="27" dur="1000" spd="-100000" fill="hold"/>
                                        <p:tgtEl>
                                          <p:spTgt spid="3">
                                            <p:graphicEl>
                                              <a:dgm id="{40E75915-E9B1-4ABD-839B-3CFD5E25D23D}"/>
                                            </p:graphicEl>
                                          </p:spTgt>
                                        </p:tgtEl>
                                        <p:attrNameLst>
                                          <p:attrName>ppt_x</p:attrName>
                                          <p:attrName>ppt_y</p:attrName>
                                        </p:attrNameLst>
                                      </p:cBhvr>
                                    </p:animMotion>
                                  </p:childTnLst>
                                </p:cTn>
                              </p:par>
                            </p:childTnLst>
                          </p:cTn>
                        </p:par>
                        <p:par>
                          <p:cTn id="28" fill="hold">
                            <p:stCondLst>
                              <p:cond delay="3000"/>
                            </p:stCondLst>
                            <p:childTnLst>
                              <p:par>
                                <p:cTn id="29" presetID="53" presetClass="entr" presetSubtype="0" fill="hold" grpId="0" nodeType="afterEffect">
                                  <p:stCondLst>
                                    <p:cond delay="0"/>
                                  </p:stCondLst>
                                  <p:childTnLst>
                                    <p:set>
                                      <p:cBhvr>
                                        <p:cTn id="30" dur="1" fill="hold">
                                          <p:stCondLst>
                                            <p:cond delay="0"/>
                                          </p:stCondLst>
                                        </p:cTn>
                                        <p:tgtEl>
                                          <p:spTgt spid="3">
                                            <p:graphicEl>
                                              <a:dgm id="{D3FAEA15-74EA-44F0-B324-8062485B62BB}"/>
                                            </p:graphicEl>
                                          </p:spTgt>
                                        </p:tgtEl>
                                        <p:attrNameLst>
                                          <p:attrName>style.visibility</p:attrName>
                                        </p:attrNameLst>
                                      </p:cBhvr>
                                      <p:to>
                                        <p:strVal val="visible"/>
                                      </p:to>
                                    </p:set>
                                    <p:anim calcmode="lin" valueType="num">
                                      <p:cBhvr>
                                        <p:cTn id="31" dur="1000" fill="hold"/>
                                        <p:tgtEl>
                                          <p:spTgt spid="3">
                                            <p:graphicEl>
                                              <a:dgm id="{D3FAEA15-74EA-44F0-B324-8062485B62BB}"/>
                                            </p:graphicEl>
                                          </p:spTgt>
                                        </p:tgtEl>
                                        <p:attrNameLst>
                                          <p:attrName>ppt_w</p:attrName>
                                        </p:attrNameLst>
                                      </p:cBhvr>
                                      <p:tavLst>
                                        <p:tav tm="0">
                                          <p:val>
                                            <p:fltVal val="0"/>
                                          </p:val>
                                        </p:tav>
                                        <p:tav tm="100000">
                                          <p:val>
                                            <p:strVal val="#ppt_w"/>
                                          </p:val>
                                        </p:tav>
                                      </p:tavLst>
                                    </p:anim>
                                    <p:anim calcmode="lin" valueType="num">
                                      <p:cBhvr>
                                        <p:cTn id="32" dur="1000" fill="hold"/>
                                        <p:tgtEl>
                                          <p:spTgt spid="3">
                                            <p:graphicEl>
                                              <a:dgm id="{D3FAEA15-74EA-44F0-B324-8062485B62BB}"/>
                                            </p:graphicEl>
                                          </p:spTgt>
                                        </p:tgtEl>
                                        <p:attrNameLst>
                                          <p:attrName>ppt_h</p:attrName>
                                        </p:attrNameLst>
                                      </p:cBhvr>
                                      <p:tavLst>
                                        <p:tav tm="0">
                                          <p:val>
                                            <p:fltVal val="0"/>
                                          </p:val>
                                        </p:tav>
                                        <p:tav tm="100000">
                                          <p:val>
                                            <p:strVal val="#ppt_h"/>
                                          </p:val>
                                        </p:tav>
                                      </p:tavLst>
                                    </p:anim>
                                    <p:animEffect transition="in" filter="fade">
                                      <p:cBhvr>
                                        <p:cTn id="33" dur="1000"/>
                                        <p:tgtEl>
                                          <p:spTgt spid="3">
                                            <p:graphicEl>
                                              <a:dgm id="{D3FAEA15-74EA-44F0-B324-8062485B62BB}"/>
                                            </p:graphicEl>
                                          </p:spTgt>
                                        </p:tgtEl>
                                      </p:cBhvr>
                                    </p:animEffect>
                                  </p:childTnLst>
                                </p:cTn>
                              </p:par>
                              <p:par>
                                <p:cTn id="34" presetID="35" presetClass="path" presetSubtype="0" accel="50000" decel="50000" fill="hold" grpId="1" nodeType="withEffect">
                                  <p:stCondLst>
                                    <p:cond delay="0"/>
                                  </p:stCondLst>
                                  <p:childTnLst>
                                    <p:animMotion origin="layout" path="M 0 0  L -0.25 0  E" pathEditMode="relative" ptsTypes="">
                                      <p:cBhvr>
                                        <p:cTn id="35" dur="1000" spd="-100000" fill="hold"/>
                                        <p:tgtEl>
                                          <p:spTgt spid="3">
                                            <p:graphicEl>
                                              <a:dgm id="{D3FAEA15-74EA-44F0-B324-8062485B62BB}"/>
                                            </p:graphic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3" grpI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t>Business English </a:t>
            </a:r>
            <a:r>
              <a:rPr lang="ja-JP" altLang="en-US" b="1" dirty="0"/>
              <a:t>入門　体験レッスン</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67384529"/>
              </p:ext>
            </p:extLst>
          </p:nvPr>
        </p:nvGraphicFramePr>
        <p:xfrm>
          <a:off x="1981200" y="2834481"/>
          <a:ext cx="8229600" cy="2286000"/>
        </p:xfrm>
        <a:graphic>
          <a:graphicData uri="http://schemas.openxmlformats.org/drawingml/2006/table">
            <a:tbl>
              <a:tblPr>
                <a:tableStyleId>{3C2FFA5D-87B4-456A-9821-1D502468CF0F}</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r>
                        <a:rPr lang="ja-JP" altLang="en-US"/>
                        <a:t>英語レベル</a:t>
                      </a:r>
                    </a:p>
                  </a:txBody>
                  <a:tcPr anchor="ctr"/>
                </a:tc>
                <a:tc>
                  <a:txBody>
                    <a:bodyPr/>
                    <a:lstStyle/>
                    <a:p>
                      <a:r>
                        <a:rPr lang="ja-JP" altLang="en-US" dirty="0"/>
                        <a:t>中学生初級レベルの文法</a:t>
                      </a:r>
                    </a:p>
                  </a:txBody>
                  <a:tcPr anchor="ctr"/>
                </a:tc>
                <a:extLst>
                  <a:ext uri="{0D108BD9-81ED-4DB2-BD59-A6C34878D82A}">
                    <a16:rowId xmlns:a16="http://schemas.microsoft.com/office/drawing/2014/main" val="10000"/>
                  </a:ext>
                </a:extLst>
              </a:tr>
              <a:tr h="0">
                <a:tc>
                  <a:txBody>
                    <a:bodyPr/>
                    <a:lstStyle/>
                    <a:p>
                      <a:r>
                        <a:rPr lang="ja-JP" altLang="en-US"/>
                        <a:t>レッスン時間</a:t>
                      </a:r>
                    </a:p>
                  </a:txBody>
                  <a:tcPr anchor="ctr"/>
                </a:tc>
                <a:tc>
                  <a:txBody>
                    <a:bodyPr/>
                    <a:lstStyle/>
                    <a:p>
                      <a:r>
                        <a:rPr lang="en-US" altLang="ja-JP" dirty="0"/>
                        <a:t>60</a:t>
                      </a:r>
                      <a:r>
                        <a:rPr lang="ja-JP" altLang="en-US" dirty="0"/>
                        <a:t>分</a:t>
                      </a:r>
                      <a:r>
                        <a:rPr lang="en-US" altLang="ja-JP" dirty="0"/>
                        <a:t>/</a:t>
                      </a:r>
                      <a:r>
                        <a:rPr lang="ja-JP" altLang="en-US" dirty="0"/>
                        <a:t>回</a:t>
                      </a:r>
                    </a:p>
                  </a:txBody>
                  <a:tcPr anchor="ctr"/>
                </a:tc>
                <a:extLst>
                  <a:ext uri="{0D108BD9-81ED-4DB2-BD59-A6C34878D82A}">
                    <a16:rowId xmlns:a16="http://schemas.microsoft.com/office/drawing/2014/main" val="10001"/>
                  </a:ext>
                </a:extLst>
              </a:tr>
              <a:tr h="0">
                <a:tc>
                  <a:txBody>
                    <a:bodyPr/>
                    <a:lstStyle/>
                    <a:p>
                      <a:r>
                        <a:rPr lang="ja-JP" altLang="en-US"/>
                        <a:t>受講期間</a:t>
                      </a:r>
                    </a:p>
                  </a:txBody>
                  <a:tcPr anchor="ctr"/>
                </a:tc>
                <a:tc>
                  <a:txBody>
                    <a:bodyPr/>
                    <a:lstStyle/>
                    <a:p>
                      <a:r>
                        <a:rPr lang="ja-JP" altLang="en-US" dirty="0"/>
                        <a:t>全</a:t>
                      </a:r>
                      <a:r>
                        <a:rPr lang="en-US" altLang="ja-JP" dirty="0"/>
                        <a:t>24</a:t>
                      </a:r>
                      <a:r>
                        <a:rPr lang="ja-JP" altLang="en-US" dirty="0"/>
                        <a:t>回（</a:t>
                      </a:r>
                      <a:r>
                        <a:rPr lang="en-US" altLang="ja-JP" dirty="0"/>
                        <a:t>6</a:t>
                      </a:r>
                      <a:r>
                        <a:rPr lang="ja-JP" altLang="en-US" dirty="0"/>
                        <a:t>ヶ月）</a:t>
                      </a:r>
                    </a:p>
                  </a:txBody>
                  <a:tcPr anchor="ctr"/>
                </a:tc>
                <a:extLst>
                  <a:ext uri="{0D108BD9-81ED-4DB2-BD59-A6C34878D82A}">
                    <a16:rowId xmlns:a16="http://schemas.microsoft.com/office/drawing/2014/main" val="10002"/>
                  </a:ext>
                </a:extLst>
              </a:tr>
              <a:tr h="0">
                <a:tc>
                  <a:txBody>
                    <a:bodyPr/>
                    <a:lstStyle/>
                    <a:p>
                      <a:r>
                        <a:rPr lang="ja-JP" altLang="en-US"/>
                        <a:t>内容</a:t>
                      </a:r>
                    </a:p>
                  </a:txBody>
                  <a:tcPr anchor="ctr"/>
                </a:tc>
                <a:tc>
                  <a:txBody>
                    <a:bodyPr/>
                    <a:lstStyle/>
                    <a:p>
                      <a:r>
                        <a:rPr lang="ja-JP" altLang="en-US" dirty="0"/>
                        <a:t>初めてビジネス英会話を学ぶ方にも安心の入門講座です。簡単な自己紹介や挨拶などのビジネスで必要な基礎的な表現や文法などを学びます。</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11247659"/>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t>Business English </a:t>
            </a:r>
            <a:r>
              <a:rPr lang="ja-JP" altLang="en-US" b="1" dirty="0"/>
              <a:t>中級　体験レッスン</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403243904"/>
              </p:ext>
            </p:extLst>
          </p:nvPr>
        </p:nvGraphicFramePr>
        <p:xfrm>
          <a:off x="1981200" y="2834481"/>
          <a:ext cx="8229600" cy="2286000"/>
        </p:xfrm>
        <a:graphic>
          <a:graphicData uri="http://schemas.openxmlformats.org/drawingml/2006/table">
            <a:tbl>
              <a:tblPr>
                <a:tableStyleId>{3C2FFA5D-87B4-456A-9821-1D502468CF0F}</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r>
                        <a:rPr lang="ja-JP" altLang="en-US"/>
                        <a:t>英語レベル</a:t>
                      </a:r>
                    </a:p>
                  </a:txBody>
                  <a:tcPr anchor="ctr"/>
                </a:tc>
                <a:tc>
                  <a:txBody>
                    <a:bodyPr/>
                    <a:lstStyle/>
                    <a:p>
                      <a:r>
                        <a:rPr lang="ja-JP" altLang="en-US" dirty="0"/>
                        <a:t>オフィスの実際の場面で活用</a:t>
                      </a:r>
                    </a:p>
                    <a:p>
                      <a:r>
                        <a:rPr lang="ja-JP" altLang="en-US" dirty="0"/>
                        <a:t>表現力の幅を広げる</a:t>
                      </a:r>
                    </a:p>
                  </a:txBody>
                  <a:tcPr anchor="ctr"/>
                </a:tc>
                <a:extLst>
                  <a:ext uri="{0D108BD9-81ED-4DB2-BD59-A6C34878D82A}">
                    <a16:rowId xmlns:a16="http://schemas.microsoft.com/office/drawing/2014/main" val="10000"/>
                  </a:ext>
                </a:extLst>
              </a:tr>
              <a:tr h="0">
                <a:tc>
                  <a:txBody>
                    <a:bodyPr/>
                    <a:lstStyle/>
                    <a:p>
                      <a:r>
                        <a:rPr lang="ja-JP" altLang="en-US"/>
                        <a:t>レッスン時間</a:t>
                      </a:r>
                    </a:p>
                  </a:txBody>
                  <a:tcPr anchor="ctr"/>
                </a:tc>
                <a:tc>
                  <a:txBody>
                    <a:bodyPr/>
                    <a:lstStyle/>
                    <a:p>
                      <a:r>
                        <a:rPr lang="en-US" altLang="ja-JP" dirty="0"/>
                        <a:t>60</a:t>
                      </a:r>
                      <a:r>
                        <a:rPr lang="ja-JP" altLang="en-US" dirty="0"/>
                        <a:t>分</a:t>
                      </a:r>
                      <a:r>
                        <a:rPr lang="en-US" altLang="ja-JP" dirty="0"/>
                        <a:t>/</a:t>
                      </a:r>
                      <a:r>
                        <a:rPr lang="ja-JP" altLang="en-US" dirty="0"/>
                        <a:t>回</a:t>
                      </a:r>
                    </a:p>
                  </a:txBody>
                  <a:tcPr anchor="ctr"/>
                </a:tc>
                <a:extLst>
                  <a:ext uri="{0D108BD9-81ED-4DB2-BD59-A6C34878D82A}">
                    <a16:rowId xmlns:a16="http://schemas.microsoft.com/office/drawing/2014/main" val="10001"/>
                  </a:ext>
                </a:extLst>
              </a:tr>
              <a:tr h="0">
                <a:tc>
                  <a:txBody>
                    <a:bodyPr/>
                    <a:lstStyle/>
                    <a:p>
                      <a:r>
                        <a:rPr lang="ja-JP" altLang="en-US"/>
                        <a:t>受講期間</a:t>
                      </a:r>
                    </a:p>
                  </a:txBody>
                  <a:tcPr anchor="ctr"/>
                </a:tc>
                <a:tc>
                  <a:txBody>
                    <a:bodyPr/>
                    <a:lstStyle/>
                    <a:p>
                      <a:r>
                        <a:rPr lang="ja-JP" altLang="en-US" dirty="0"/>
                        <a:t>全</a:t>
                      </a:r>
                      <a:r>
                        <a:rPr lang="en-US" altLang="ja-JP" dirty="0"/>
                        <a:t>24</a:t>
                      </a:r>
                      <a:r>
                        <a:rPr lang="ja-JP" altLang="en-US" dirty="0"/>
                        <a:t>回（</a:t>
                      </a:r>
                      <a:r>
                        <a:rPr lang="en-US" altLang="ja-JP" dirty="0"/>
                        <a:t>6</a:t>
                      </a:r>
                      <a:r>
                        <a:rPr lang="ja-JP" altLang="en-US" dirty="0"/>
                        <a:t>ヶ月）</a:t>
                      </a:r>
                    </a:p>
                  </a:txBody>
                  <a:tcPr anchor="ctr"/>
                </a:tc>
                <a:extLst>
                  <a:ext uri="{0D108BD9-81ED-4DB2-BD59-A6C34878D82A}">
                    <a16:rowId xmlns:a16="http://schemas.microsoft.com/office/drawing/2014/main" val="10002"/>
                  </a:ext>
                </a:extLst>
              </a:tr>
              <a:tr h="0">
                <a:tc>
                  <a:txBody>
                    <a:bodyPr/>
                    <a:lstStyle/>
                    <a:p>
                      <a:r>
                        <a:rPr lang="ja-JP" altLang="en-US" dirty="0"/>
                        <a:t>内容</a:t>
                      </a:r>
                    </a:p>
                  </a:txBody>
                  <a:tcPr anchor="ctr"/>
                </a:tc>
                <a:tc>
                  <a:txBody>
                    <a:bodyPr/>
                    <a:lstStyle/>
                    <a:p>
                      <a:r>
                        <a:rPr lang="ja-JP" altLang="en-US" dirty="0"/>
                        <a:t>ある程度のこれから本格的なビジネス英会話を始めようと思っている方におすすめの講座です。</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67876562"/>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t>Business English </a:t>
            </a:r>
            <a:r>
              <a:rPr lang="ja-JP" altLang="en-US" b="1" dirty="0"/>
              <a:t>上級　体験レッスン</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00987748"/>
              </p:ext>
            </p:extLst>
          </p:nvPr>
        </p:nvGraphicFramePr>
        <p:xfrm>
          <a:off x="1981200" y="2834481"/>
          <a:ext cx="8229600" cy="2286000"/>
        </p:xfrm>
        <a:graphic>
          <a:graphicData uri="http://schemas.openxmlformats.org/drawingml/2006/table">
            <a:tbl>
              <a:tblPr>
                <a:tableStyleId>{3C2FFA5D-87B4-456A-9821-1D502468CF0F}</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r>
                        <a:rPr lang="ja-JP" altLang="en-US"/>
                        <a:t>英語レベル</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会議に参加して、自分の考えを伝える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海外出張に一人で対応できる</a:t>
                      </a:r>
                    </a:p>
                  </a:txBody>
                  <a:tcPr anchor="ctr"/>
                </a:tc>
                <a:extLst>
                  <a:ext uri="{0D108BD9-81ED-4DB2-BD59-A6C34878D82A}">
                    <a16:rowId xmlns:a16="http://schemas.microsoft.com/office/drawing/2014/main" val="10000"/>
                  </a:ext>
                </a:extLst>
              </a:tr>
              <a:tr h="0">
                <a:tc>
                  <a:txBody>
                    <a:bodyPr/>
                    <a:lstStyle/>
                    <a:p>
                      <a:r>
                        <a:rPr lang="ja-JP" altLang="en-US"/>
                        <a:t>レッスン時間</a:t>
                      </a:r>
                    </a:p>
                  </a:txBody>
                  <a:tcPr anchor="ctr"/>
                </a:tc>
                <a:tc>
                  <a:txBody>
                    <a:bodyPr/>
                    <a:lstStyle/>
                    <a:p>
                      <a:r>
                        <a:rPr lang="en-US" altLang="ja-JP" dirty="0"/>
                        <a:t>60</a:t>
                      </a:r>
                      <a:r>
                        <a:rPr lang="ja-JP" altLang="en-US" dirty="0"/>
                        <a:t>分</a:t>
                      </a:r>
                      <a:r>
                        <a:rPr lang="en-US" altLang="ja-JP" dirty="0"/>
                        <a:t>/</a:t>
                      </a:r>
                      <a:r>
                        <a:rPr lang="ja-JP" altLang="en-US" dirty="0"/>
                        <a:t>回</a:t>
                      </a:r>
                    </a:p>
                  </a:txBody>
                  <a:tcPr anchor="ctr"/>
                </a:tc>
                <a:extLst>
                  <a:ext uri="{0D108BD9-81ED-4DB2-BD59-A6C34878D82A}">
                    <a16:rowId xmlns:a16="http://schemas.microsoft.com/office/drawing/2014/main" val="10001"/>
                  </a:ext>
                </a:extLst>
              </a:tr>
              <a:tr h="0">
                <a:tc>
                  <a:txBody>
                    <a:bodyPr/>
                    <a:lstStyle/>
                    <a:p>
                      <a:r>
                        <a:rPr lang="ja-JP" altLang="en-US"/>
                        <a:t>受講期間</a:t>
                      </a:r>
                    </a:p>
                  </a:txBody>
                  <a:tcPr anchor="ctr"/>
                </a:tc>
                <a:tc>
                  <a:txBody>
                    <a:bodyPr/>
                    <a:lstStyle/>
                    <a:p>
                      <a:r>
                        <a:rPr lang="ja-JP" altLang="en-US" dirty="0"/>
                        <a:t>全</a:t>
                      </a:r>
                      <a:r>
                        <a:rPr lang="en-US" altLang="ja-JP" dirty="0"/>
                        <a:t>24</a:t>
                      </a:r>
                      <a:r>
                        <a:rPr lang="ja-JP" altLang="en-US" dirty="0"/>
                        <a:t>回（</a:t>
                      </a:r>
                      <a:r>
                        <a:rPr lang="en-US" altLang="ja-JP" dirty="0"/>
                        <a:t>6</a:t>
                      </a:r>
                      <a:r>
                        <a:rPr lang="ja-JP" altLang="en-US" dirty="0"/>
                        <a:t>ヶ月）</a:t>
                      </a:r>
                    </a:p>
                  </a:txBody>
                  <a:tcPr anchor="ctr"/>
                </a:tc>
                <a:extLst>
                  <a:ext uri="{0D108BD9-81ED-4DB2-BD59-A6C34878D82A}">
                    <a16:rowId xmlns:a16="http://schemas.microsoft.com/office/drawing/2014/main" val="10002"/>
                  </a:ext>
                </a:extLst>
              </a:tr>
              <a:tr h="0">
                <a:tc>
                  <a:txBody>
                    <a:bodyPr/>
                    <a:lstStyle/>
                    <a:p>
                      <a:r>
                        <a:rPr lang="ja-JP" altLang="en-US" dirty="0"/>
                        <a:t>内容</a:t>
                      </a:r>
                    </a:p>
                  </a:txBody>
                  <a:tcPr anchor="ctr"/>
                </a:tc>
                <a:tc>
                  <a:txBody>
                    <a:bodyPr/>
                    <a:lstStyle/>
                    <a:p>
                      <a:r>
                        <a:rPr lang="ja-JP" altLang="en-US" dirty="0"/>
                        <a:t>あらかじめ決められたテーマなどがあれば、準備して打ち合わせなどができるようになります。</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697397964"/>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981200" y="914400"/>
            <a:ext cx="5410200" cy="914400"/>
          </a:xfrm>
        </p:spPr>
        <p:txBody>
          <a:bodyPr/>
          <a:lstStyle/>
          <a:p>
            <a:r>
              <a:rPr kumimoji="1" lang="en-US" altLang="ja-JP" dirty="0"/>
              <a:t>Spearmint School</a:t>
            </a:r>
            <a:r>
              <a:rPr kumimoji="1" lang="ja-JP" altLang="en-US" dirty="0"/>
              <a:t>の特長</a:t>
            </a:r>
            <a:endParaRPr kumimoji="1" lang="ja-JP" dirty="0"/>
          </a:p>
        </p:txBody>
      </p:sp>
      <p:pic>
        <p:nvPicPr>
          <p:cNvPr id="4" name="Picture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589520" y="0"/>
            <a:ext cx="3078480" cy="6858000"/>
          </a:xfrm>
          <a:prstGeom prst="rect">
            <a:avLst/>
          </a:prstGeom>
        </p:spPr>
      </p:pic>
      <p:sp>
        <p:nvSpPr>
          <p:cNvPr id="3" name="Content Placeholder 2"/>
          <p:cNvSpPr>
            <a:spLocks noGrp="1"/>
          </p:cNvSpPr>
          <p:nvPr>
            <p:ph idx="1"/>
            <p:custDataLst>
              <p:tags r:id="rId3"/>
            </p:custDataLst>
          </p:nvPr>
        </p:nvSpPr>
        <p:spPr>
          <a:xfrm>
            <a:off x="1981200" y="1828801"/>
            <a:ext cx="5181600" cy="4297363"/>
          </a:xfrm>
        </p:spPr>
        <p:txBody>
          <a:bodyPr/>
          <a:lstStyle/>
          <a:p>
            <a:pPr>
              <a:lnSpc>
                <a:spcPct val="150000"/>
              </a:lnSpc>
            </a:pPr>
            <a:r>
              <a:rPr kumimoji="1" lang="ja-JP" altLang="en-US" dirty="0"/>
              <a:t>発音の基礎から英語の</a:t>
            </a:r>
            <a:r>
              <a:rPr kumimoji="1" lang="en-US" altLang="ja-JP" dirty="0"/>
              <a:t>presentation</a:t>
            </a:r>
            <a:r>
              <a:rPr kumimoji="1" lang="ja-JP" altLang="en-US" dirty="0"/>
              <a:t>ができるまでのコース設定</a:t>
            </a:r>
            <a:endParaRPr kumimoji="1" lang="ja-JP" dirty="0"/>
          </a:p>
          <a:p>
            <a:pPr>
              <a:lnSpc>
                <a:spcPct val="150000"/>
              </a:lnSpc>
            </a:pPr>
            <a:r>
              <a:rPr kumimoji="1" lang="ja-JP" altLang="en-US" dirty="0"/>
              <a:t>目的に合わせてコースを選択</a:t>
            </a:r>
            <a:endParaRPr kumimoji="1" lang="ja-JP" dirty="0"/>
          </a:p>
          <a:p>
            <a:pPr>
              <a:lnSpc>
                <a:spcPct val="150000"/>
              </a:lnSpc>
            </a:pPr>
            <a:r>
              <a:rPr kumimoji="1" lang="ja-JP" altLang="en-US" dirty="0"/>
              <a:t>表現力と伝える力を養う</a:t>
            </a:r>
            <a:endParaRPr kumimoji="1" lang="ja-JP" dirty="0"/>
          </a:p>
          <a:p>
            <a:pPr>
              <a:lnSpc>
                <a:spcPct val="150000"/>
              </a:lnSpc>
            </a:pPr>
            <a:r>
              <a:rPr kumimoji="1" lang="ja-JP" altLang="en-US" dirty="0"/>
              <a:t>オリジナル教材</a:t>
            </a:r>
          </a:p>
          <a:p>
            <a:pPr>
              <a:lnSpc>
                <a:spcPct val="150000"/>
              </a:lnSpc>
            </a:pPr>
            <a:r>
              <a:rPr kumimoji="1" lang="ja-JP" altLang="en-US" dirty="0"/>
              <a:t>効果的にスキルアップできるシステム</a:t>
            </a:r>
            <a:endParaRPr kumimoji="1" lang="ja-JP" dirty="0"/>
          </a:p>
        </p:txBody>
      </p:sp>
    </p:spTree>
    <p:custDataLst>
      <p:tags r:id="rId1"/>
    </p:custData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6QLnjpDmemWvdkPv8CNhLB"/>
</p:tagLst>
</file>

<file path=ppt/tags/tag2.xml><?xml version="1.0" encoding="utf-8"?>
<p:tagLst xmlns:a="http://schemas.openxmlformats.org/drawingml/2006/main" xmlns:r="http://schemas.openxmlformats.org/officeDocument/2006/relationships" xmlns:p="http://schemas.openxmlformats.org/presentationml/2006/main">
  <p:tag name="DVSHAPEID" val="K4nqtrpMJHznzW6iQWuGbY"/>
</p:tagLst>
</file>

<file path=ppt/tags/tag3.xml><?xml version="1.0" encoding="utf-8"?>
<p:tagLst xmlns:a="http://schemas.openxmlformats.org/drawingml/2006/main" xmlns:r="http://schemas.openxmlformats.org/officeDocument/2006/relationships" xmlns:p="http://schemas.openxmlformats.org/presentationml/2006/main">
  <p:tag name="DVSECTIONID" val="2oXR3Z3jBsekg7NRQLn8qd"/>
</p:tagLst>
</file>

<file path=ppt/tags/tag4.xml><?xml version="1.0" encoding="utf-8"?>
<p:tagLst xmlns:a="http://schemas.openxmlformats.org/drawingml/2006/main" xmlns:r="http://schemas.openxmlformats.org/officeDocument/2006/relationships" xmlns:p="http://schemas.openxmlformats.org/presentationml/2006/main">
  <p:tag name="DVSHAPEID" val="tMKFWXxGAyYfCtF4ddJkuV"/>
</p:tagLst>
</file>

<file path=ppt/tags/tag5.xml><?xml version="1.0" encoding="utf-8"?>
<p:tagLst xmlns:a="http://schemas.openxmlformats.org/drawingml/2006/main" xmlns:r="http://schemas.openxmlformats.org/officeDocument/2006/relationships" xmlns:p="http://schemas.openxmlformats.org/presentationml/2006/main">
  <p:tag name="DVSHAPEID" val="IaLJDTdCySrUB2DNXQJ7PB"/>
</p:tagLst>
</file>

<file path=ppt/theme/theme1.xml><?xml version="1.0" encoding="utf-8"?>
<a:theme xmlns:a="http://schemas.openxmlformats.org/drawingml/2006/main" name="プロジェクト状況レポー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ProjectStatusReport</Template>
  <TotalTime>0</TotalTime>
  <Words>224</Words>
  <Application>Microsoft Office PowerPoint</Application>
  <PresentationFormat>ワイド画面</PresentationFormat>
  <Paragraphs>44</Paragraphs>
  <Slides>7</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ＭＳ Ｐゴシック</vt:lpstr>
      <vt:lpstr>ＭＳ Ｐ明朝</vt:lpstr>
      <vt:lpstr>Arial</vt:lpstr>
      <vt:lpstr>Calibri</vt:lpstr>
      <vt:lpstr>Courier New</vt:lpstr>
      <vt:lpstr>Georgia</vt:lpstr>
      <vt:lpstr>Times New Roman</vt:lpstr>
      <vt:lpstr>プロジェクト状況レポート</vt:lpstr>
      <vt:lpstr>ビジネス英会話</vt:lpstr>
      <vt:lpstr>英会話を学ぶ目的</vt:lpstr>
      <vt:lpstr>ステップアップ</vt:lpstr>
      <vt:lpstr>Business English 入門　体験レッスン</vt:lpstr>
      <vt:lpstr>Business English 中級　体験レッスン</vt:lpstr>
      <vt:lpstr>Business English 上級　体験レッスン</vt:lpstr>
      <vt:lpstr>Spearmint Schoolの特長</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2016-06-13T07:28:30Z</dcterms:created>
  <dcterms:modified xsi:type="dcterms:W3CDTF">2016-07-15T02:28:15Z</dcterms:modified>
</cp:coreProperties>
</file>