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7" r:id="rId1"/>
  </p:sldMasterIdLst>
  <p:sldIdLst>
    <p:sldId id="256" r:id="rId2"/>
    <p:sldId id="259" r:id="rId3"/>
    <p:sldId id="260" r:id="rId4"/>
    <p:sldId id="257" r:id="rId5"/>
    <p:sldId id="258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2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訪問者の属性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1F3-4A3C-B302-7B6E0E2F1F4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1F3-4A3C-B302-7B6E0E2F1F4B}"/>
              </c:ext>
            </c:extLst>
          </c:dPt>
          <c:cat>
            <c:strRef>
              <c:f>Sheet1!$A$2:$A$3</c:f>
              <c:strCache>
                <c:ptCount val="2"/>
                <c:pt idx="0">
                  <c:v>リピーター</c:v>
                </c:pt>
                <c:pt idx="1">
                  <c:v>新規ユーザー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72</c:v>
                </c:pt>
                <c:pt idx="1">
                  <c:v>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204-4997-BDE8-D9DD25085C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年齢と性別の割合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Sheet1!$B$2</c:f>
              <c:strCache>
                <c:ptCount val="1"/>
                <c:pt idx="0">
                  <c:v>男性</c:v>
                </c:pt>
              </c:strCache>
            </c:strRef>
          </c:tx>
          <c:spPr>
            <a:solidFill>
              <a:schemeClr val="accent3">
                <a:shade val="76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Sheet1!$A$3:$A$8</c:f>
              <c:strCache>
                <c:ptCount val="6"/>
                <c:pt idx="0">
                  <c:v>10代</c:v>
                </c:pt>
                <c:pt idx="1">
                  <c:v>20代</c:v>
                </c:pt>
                <c:pt idx="2">
                  <c:v>30代</c:v>
                </c:pt>
                <c:pt idx="3">
                  <c:v>40代</c:v>
                </c:pt>
                <c:pt idx="4">
                  <c:v>50代</c:v>
                </c:pt>
                <c:pt idx="5">
                  <c:v>60代以上</c:v>
                </c:pt>
              </c:strCache>
            </c:strRef>
          </c:cat>
          <c:val>
            <c:numRef>
              <c:f>Sheet1!$B$3:$B$8</c:f>
              <c:numCache>
                <c:formatCode>General</c:formatCode>
                <c:ptCount val="6"/>
                <c:pt idx="0">
                  <c:v>6</c:v>
                </c:pt>
                <c:pt idx="1">
                  <c:v>53</c:v>
                </c:pt>
                <c:pt idx="2">
                  <c:v>62</c:v>
                </c:pt>
                <c:pt idx="3">
                  <c:v>12</c:v>
                </c:pt>
                <c:pt idx="4">
                  <c:v>10</c:v>
                </c:pt>
                <c:pt idx="5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4CD-40A9-9C34-2ECB15C346AE}"/>
            </c:ext>
          </c:extLst>
        </c:ser>
        <c:ser>
          <c:idx val="1"/>
          <c:order val="1"/>
          <c:tx>
            <c:strRef>
              <c:f>Sheet1!$C$2</c:f>
              <c:strCache>
                <c:ptCount val="1"/>
                <c:pt idx="0">
                  <c:v>女性</c:v>
                </c:pt>
              </c:strCache>
            </c:strRef>
          </c:tx>
          <c:spPr>
            <a:solidFill>
              <a:schemeClr val="accent3">
                <a:tint val="77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Sheet1!$A$3:$A$8</c:f>
              <c:strCache>
                <c:ptCount val="6"/>
                <c:pt idx="0">
                  <c:v>10代</c:v>
                </c:pt>
                <c:pt idx="1">
                  <c:v>20代</c:v>
                </c:pt>
                <c:pt idx="2">
                  <c:v>30代</c:v>
                </c:pt>
                <c:pt idx="3">
                  <c:v>40代</c:v>
                </c:pt>
                <c:pt idx="4">
                  <c:v>50代</c:v>
                </c:pt>
                <c:pt idx="5">
                  <c:v>60代以上</c:v>
                </c:pt>
              </c:strCache>
            </c:strRef>
          </c:cat>
          <c:val>
            <c:numRef>
              <c:f>Sheet1!$C$3:$C$8</c:f>
              <c:numCache>
                <c:formatCode>General</c:formatCode>
                <c:ptCount val="6"/>
                <c:pt idx="0">
                  <c:v>25</c:v>
                </c:pt>
                <c:pt idx="1">
                  <c:v>60</c:v>
                </c:pt>
                <c:pt idx="2">
                  <c:v>82</c:v>
                </c:pt>
                <c:pt idx="3">
                  <c:v>35</c:v>
                </c:pt>
                <c:pt idx="4">
                  <c:v>23</c:v>
                </c:pt>
                <c:pt idx="5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4CD-40A9-9C34-2ECB15C346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79878288"/>
        <c:axId val="379880912"/>
      </c:barChart>
      <c:catAx>
        <c:axId val="3798782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79880912"/>
        <c:crosses val="autoZero"/>
        <c:auto val="1"/>
        <c:lblAlgn val="ctr"/>
        <c:lblOffset val="100"/>
        <c:noMultiLvlLbl val="0"/>
      </c:catAx>
      <c:valAx>
        <c:axId val="3798809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798782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551DAB-BFB3-4CC1-8E39-8E8A4ACC9FB8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BFEB64A7-2B4C-4C67-8586-6BA062485D8B}">
      <dgm:prSet phldrT="[テキスト]" custT="1"/>
      <dgm:spPr/>
      <dgm:t>
        <a:bodyPr/>
        <a:lstStyle/>
        <a:p>
          <a:r>
            <a:rPr kumimoji="1" lang="ja-JP" altLang="en-US" sz="2800" dirty="0"/>
            <a:t>お打合せ</a:t>
          </a:r>
        </a:p>
      </dgm:t>
    </dgm:pt>
    <dgm:pt modelId="{1A7C8D79-4F8E-46BA-B54E-4AC6847F5EB9}" type="parTrans" cxnId="{163056CB-2C36-48DA-8CD2-CC2A15533120}">
      <dgm:prSet/>
      <dgm:spPr/>
      <dgm:t>
        <a:bodyPr/>
        <a:lstStyle/>
        <a:p>
          <a:endParaRPr kumimoji="1" lang="ja-JP" altLang="en-US" sz="2800"/>
        </a:p>
      </dgm:t>
    </dgm:pt>
    <dgm:pt modelId="{ACB7E68A-9ABC-49CF-8E6D-89665B67ED3A}" type="sibTrans" cxnId="{163056CB-2C36-48DA-8CD2-CC2A15533120}">
      <dgm:prSet custT="1"/>
      <dgm:spPr/>
      <dgm:t>
        <a:bodyPr/>
        <a:lstStyle/>
        <a:p>
          <a:endParaRPr kumimoji="1" lang="ja-JP" altLang="en-US" sz="2800"/>
        </a:p>
      </dgm:t>
    </dgm:pt>
    <dgm:pt modelId="{0BDE2E6C-E727-4214-8CA6-8082F016AA74}">
      <dgm:prSet phldrT="[テキスト]" custT="1"/>
      <dgm:spPr/>
      <dgm:t>
        <a:bodyPr/>
        <a:lstStyle/>
        <a:p>
          <a:r>
            <a:rPr kumimoji="1" lang="ja-JP" altLang="en-US" sz="2800" dirty="0"/>
            <a:t>お申込み</a:t>
          </a:r>
        </a:p>
      </dgm:t>
    </dgm:pt>
    <dgm:pt modelId="{0C8C4AFF-E9E3-40BA-A8B0-2BCA6ACA993E}" type="parTrans" cxnId="{48DBC6B5-B13B-493C-AF3F-F05E2E5EB3A5}">
      <dgm:prSet/>
      <dgm:spPr/>
      <dgm:t>
        <a:bodyPr/>
        <a:lstStyle/>
        <a:p>
          <a:endParaRPr kumimoji="1" lang="ja-JP" altLang="en-US" sz="2800"/>
        </a:p>
      </dgm:t>
    </dgm:pt>
    <dgm:pt modelId="{05F226F7-11F2-4175-91D7-8C3923F0D9DC}" type="sibTrans" cxnId="{48DBC6B5-B13B-493C-AF3F-F05E2E5EB3A5}">
      <dgm:prSet custT="1"/>
      <dgm:spPr/>
      <dgm:t>
        <a:bodyPr/>
        <a:lstStyle/>
        <a:p>
          <a:endParaRPr kumimoji="1" lang="ja-JP" altLang="en-US" sz="2800"/>
        </a:p>
      </dgm:t>
    </dgm:pt>
    <dgm:pt modelId="{A0DDD0D5-60AE-447B-B6F7-9D779B280665}">
      <dgm:prSet phldrT="[テキスト]" custT="1"/>
      <dgm:spPr/>
      <dgm:t>
        <a:bodyPr/>
        <a:lstStyle/>
        <a:p>
          <a:r>
            <a:rPr kumimoji="1" lang="ja-JP" altLang="en-US" sz="2800" dirty="0"/>
            <a:t>お見積り</a:t>
          </a:r>
        </a:p>
      </dgm:t>
    </dgm:pt>
    <dgm:pt modelId="{D2EEC5F6-2E21-4F1C-8021-3BEA052DA540}" type="parTrans" cxnId="{BE507069-2BE1-43D4-A26C-6A484852DFA4}">
      <dgm:prSet/>
      <dgm:spPr/>
      <dgm:t>
        <a:bodyPr/>
        <a:lstStyle/>
        <a:p>
          <a:endParaRPr kumimoji="1" lang="ja-JP" altLang="en-US" sz="2800"/>
        </a:p>
      </dgm:t>
    </dgm:pt>
    <dgm:pt modelId="{0886D9D9-6DD3-4B49-8F9B-7919C2452F70}" type="sibTrans" cxnId="{BE507069-2BE1-43D4-A26C-6A484852DFA4}">
      <dgm:prSet custT="1"/>
      <dgm:spPr/>
      <dgm:t>
        <a:bodyPr/>
        <a:lstStyle/>
        <a:p>
          <a:endParaRPr kumimoji="1" lang="ja-JP" altLang="en-US" sz="2800"/>
        </a:p>
      </dgm:t>
    </dgm:pt>
    <dgm:pt modelId="{1BD6484C-A8F4-40F7-B2F2-51E7B126D1CD}">
      <dgm:prSet phldrT="[テキスト]" custT="1"/>
      <dgm:spPr/>
      <dgm:t>
        <a:bodyPr/>
        <a:lstStyle/>
        <a:p>
          <a:r>
            <a:rPr kumimoji="1" lang="ja-JP" altLang="en-US" sz="2800" dirty="0"/>
            <a:t>解析レポート</a:t>
          </a:r>
        </a:p>
      </dgm:t>
    </dgm:pt>
    <dgm:pt modelId="{9D0CF08E-4A0C-491A-AF12-7F63F78987B6}" type="parTrans" cxnId="{D43B32B7-B452-42AF-B173-4E9967D222C6}">
      <dgm:prSet/>
      <dgm:spPr/>
      <dgm:t>
        <a:bodyPr/>
        <a:lstStyle/>
        <a:p>
          <a:endParaRPr kumimoji="1" lang="ja-JP" altLang="en-US" sz="2800"/>
        </a:p>
      </dgm:t>
    </dgm:pt>
    <dgm:pt modelId="{2E067640-4F1D-4B1C-B11D-BC6B2858F50D}" type="sibTrans" cxnId="{D43B32B7-B452-42AF-B173-4E9967D222C6}">
      <dgm:prSet/>
      <dgm:spPr/>
      <dgm:t>
        <a:bodyPr/>
        <a:lstStyle/>
        <a:p>
          <a:endParaRPr kumimoji="1" lang="ja-JP" altLang="en-US" sz="2800"/>
        </a:p>
      </dgm:t>
    </dgm:pt>
    <dgm:pt modelId="{D5EA1AB4-E0A1-49FD-B8F2-C95AE6083562}" type="pres">
      <dgm:prSet presAssocID="{A0551DAB-BFB3-4CC1-8E39-8E8A4ACC9FB8}" presName="Name0" presStyleCnt="0">
        <dgm:presLayoutVars>
          <dgm:dir/>
          <dgm:resizeHandles val="exact"/>
        </dgm:presLayoutVars>
      </dgm:prSet>
      <dgm:spPr/>
    </dgm:pt>
    <dgm:pt modelId="{F575E8AB-B704-43AA-B5F3-CF2B63D7CAA7}" type="pres">
      <dgm:prSet presAssocID="{BFEB64A7-2B4C-4C67-8586-6BA062485D8B}" presName="node" presStyleLbl="node1" presStyleIdx="0" presStyleCnt="4">
        <dgm:presLayoutVars>
          <dgm:bulletEnabled val="1"/>
        </dgm:presLayoutVars>
      </dgm:prSet>
      <dgm:spPr/>
    </dgm:pt>
    <dgm:pt modelId="{22C44F95-9E6F-4E83-B4E5-54CC07155A4E}" type="pres">
      <dgm:prSet presAssocID="{ACB7E68A-9ABC-49CF-8E6D-89665B67ED3A}" presName="sibTrans" presStyleLbl="sibTrans2D1" presStyleIdx="0" presStyleCnt="3"/>
      <dgm:spPr/>
    </dgm:pt>
    <dgm:pt modelId="{07E7D62B-AA16-4887-BE9B-88BB91772B51}" type="pres">
      <dgm:prSet presAssocID="{ACB7E68A-9ABC-49CF-8E6D-89665B67ED3A}" presName="connectorText" presStyleLbl="sibTrans2D1" presStyleIdx="0" presStyleCnt="3"/>
      <dgm:spPr/>
    </dgm:pt>
    <dgm:pt modelId="{A41BC425-7493-4A9A-80CD-C01DE715DD3B}" type="pres">
      <dgm:prSet presAssocID="{0BDE2E6C-E727-4214-8CA6-8082F016AA74}" presName="node" presStyleLbl="node1" presStyleIdx="1" presStyleCnt="4">
        <dgm:presLayoutVars>
          <dgm:bulletEnabled val="1"/>
        </dgm:presLayoutVars>
      </dgm:prSet>
      <dgm:spPr/>
    </dgm:pt>
    <dgm:pt modelId="{633DD536-6E6E-4CCE-9514-ED344B20409D}" type="pres">
      <dgm:prSet presAssocID="{05F226F7-11F2-4175-91D7-8C3923F0D9DC}" presName="sibTrans" presStyleLbl="sibTrans2D1" presStyleIdx="1" presStyleCnt="3"/>
      <dgm:spPr/>
    </dgm:pt>
    <dgm:pt modelId="{73A31CD5-5665-4ABE-BCFB-F5E3D99DC21A}" type="pres">
      <dgm:prSet presAssocID="{05F226F7-11F2-4175-91D7-8C3923F0D9DC}" presName="connectorText" presStyleLbl="sibTrans2D1" presStyleIdx="1" presStyleCnt="3"/>
      <dgm:spPr/>
    </dgm:pt>
    <dgm:pt modelId="{C4E0460E-AD17-4C0D-91CE-9480382CDB00}" type="pres">
      <dgm:prSet presAssocID="{A0DDD0D5-60AE-447B-B6F7-9D779B280665}" presName="node" presStyleLbl="node1" presStyleIdx="2" presStyleCnt="4">
        <dgm:presLayoutVars>
          <dgm:bulletEnabled val="1"/>
        </dgm:presLayoutVars>
      </dgm:prSet>
      <dgm:spPr/>
    </dgm:pt>
    <dgm:pt modelId="{5629D3D7-D762-4423-8162-4DE1C8394EC9}" type="pres">
      <dgm:prSet presAssocID="{0886D9D9-6DD3-4B49-8F9B-7919C2452F70}" presName="sibTrans" presStyleLbl="sibTrans2D1" presStyleIdx="2" presStyleCnt="3"/>
      <dgm:spPr/>
    </dgm:pt>
    <dgm:pt modelId="{99EE7B95-DFFA-4DE9-B48A-42CB69F39D27}" type="pres">
      <dgm:prSet presAssocID="{0886D9D9-6DD3-4B49-8F9B-7919C2452F70}" presName="connectorText" presStyleLbl="sibTrans2D1" presStyleIdx="2" presStyleCnt="3"/>
      <dgm:spPr/>
    </dgm:pt>
    <dgm:pt modelId="{18335270-9C72-4B4E-9D95-6E7F549A81AC}" type="pres">
      <dgm:prSet presAssocID="{1BD6484C-A8F4-40F7-B2F2-51E7B126D1CD}" presName="node" presStyleLbl="node1" presStyleIdx="3" presStyleCnt="4">
        <dgm:presLayoutVars>
          <dgm:bulletEnabled val="1"/>
        </dgm:presLayoutVars>
      </dgm:prSet>
      <dgm:spPr/>
    </dgm:pt>
  </dgm:ptLst>
  <dgm:cxnLst>
    <dgm:cxn modelId="{D43B32B7-B452-42AF-B173-4E9967D222C6}" srcId="{A0551DAB-BFB3-4CC1-8E39-8E8A4ACC9FB8}" destId="{1BD6484C-A8F4-40F7-B2F2-51E7B126D1CD}" srcOrd="3" destOrd="0" parTransId="{9D0CF08E-4A0C-491A-AF12-7F63F78987B6}" sibTransId="{2E067640-4F1D-4B1C-B11D-BC6B2858F50D}"/>
    <dgm:cxn modelId="{48DBC6B5-B13B-493C-AF3F-F05E2E5EB3A5}" srcId="{A0551DAB-BFB3-4CC1-8E39-8E8A4ACC9FB8}" destId="{0BDE2E6C-E727-4214-8CA6-8082F016AA74}" srcOrd="1" destOrd="0" parTransId="{0C8C4AFF-E9E3-40BA-A8B0-2BCA6ACA993E}" sibTransId="{05F226F7-11F2-4175-91D7-8C3923F0D9DC}"/>
    <dgm:cxn modelId="{97D32328-B398-473D-8E5B-DF5227ABED7D}" type="presOf" srcId="{0BDE2E6C-E727-4214-8CA6-8082F016AA74}" destId="{A41BC425-7493-4A9A-80CD-C01DE715DD3B}" srcOrd="0" destOrd="0" presId="urn:microsoft.com/office/officeart/2005/8/layout/process1"/>
    <dgm:cxn modelId="{C4E31CDD-9954-42BC-B5A2-D9A653B1F304}" type="presOf" srcId="{A0551DAB-BFB3-4CC1-8E39-8E8A4ACC9FB8}" destId="{D5EA1AB4-E0A1-49FD-B8F2-C95AE6083562}" srcOrd="0" destOrd="0" presId="urn:microsoft.com/office/officeart/2005/8/layout/process1"/>
    <dgm:cxn modelId="{5F22BBD6-E2C8-4DC9-8A3E-B9EF5012A7AD}" type="presOf" srcId="{ACB7E68A-9ABC-49CF-8E6D-89665B67ED3A}" destId="{07E7D62B-AA16-4887-BE9B-88BB91772B51}" srcOrd="1" destOrd="0" presId="urn:microsoft.com/office/officeart/2005/8/layout/process1"/>
    <dgm:cxn modelId="{E7F0A46C-4C90-472A-887F-72B93A06B23F}" type="presOf" srcId="{A0DDD0D5-60AE-447B-B6F7-9D779B280665}" destId="{C4E0460E-AD17-4C0D-91CE-9480382CDB00}" srcOrd="0" destOrd="0" presId="urn:microsoft.com/office/officeart/2005/8/layout/process1"/>
    <dgm:cxn modelId="{16916560-66C0-409A-A4F5-26D18E3F50FE}" type="presOf" srcId="{ACB7E68A-9ABC-49CF-8E6D-89665B67ED3A}" destId="{22C44F95-9E6F-4E83-B4E5-54CC07155A4E}" srcOrd="0" destOrd="0" presId="urn:microsoft.com/office/officeart/2005/8/layout/process1"/>
    <dgm:cxn modelId="{1B70C82C-DB80-42CE-B8DB-9D7DF1731837}" type="presOf" srcId="{0886D9D9-6DD3-4B49-8F9B-7919C2452F70}" destId="{99EE7B95-DFFA-4DE9-B48A-42CB69F39D27}" srcOrd="1" destOrd="0" presId="urn:microsoft.com/office/officeart/2005/8/layout/process1"/>
    <dgm:cxn modelId="{20938455-AFFE-4DA1-ABCD-3ABEA8A9F689}" type="presOf" srcId="{05F226F7-11F2-4175-91D7-8C3923F0D9DC}" destId="{73A31CD5-5665-4ABE-BCFB-F5E3D99DC21A}" srcOrd="1" destOrd="0" presId="urn:microsoft.com/office/officeart/2005/8/layout/process1"/>
    <dgm:cxn modelId="{3B0B679C-3C9A-4A43-9D39-C54BE0167CE8}" type="presOf" srcId="{1BD6484C-A8F4-40F7-B2F2-51E7B126D1CD}" destId="{18335270-9C72-4B4E-9D95-6E7F549A81AC}" srcOrd="0" destOrd="0" presId="urn:microsoft.com/office/officeart/2005/8/layout/process1"/>
    <dgm:cxn modelId="{6BF9E740-6EB4-44C5-8E34-3CA693558B7F}" type="presOf" srcId="{05F226F7-11F2-4175-91D7-8C3923F0D9DC}" destId="{633DD536-6E6E-4CCE-9514-ED344B20409D}" srcOrd="0" destOrd="0" presId="urn:microsoft.com/office/officeart/2005/8/layout/process1"/>
    <dgm:cxn modelId="{BE507069-2BE1-43D4-A26C-6A484852DFA4}" srcId="{A0551DAB-BFB3-4CC1-8E39-8E8A4ACC9FB8}" destId="{A0DDD0D5-60AE-447B-B6F7-9D779B280665}" srcOrd="2" destOrd="0" parTransId="{D2EEC5F6-2E21-4F1C-8021-3BEA052DA540}" sibTransId="{0886D9D9-6DD3-4B49-8F9B-7919C2452F70}"/>
    <dgm:cxn modelId="{A6214C8B-1B8E-4742-99AA-78A56178D30E}" type="presOf" srcId="{BFEB64A7-2B4C-4C67-8586-6BA062485D8B}" destId="{F575E8AB-B704-43AA-B5F3-CF2B63D7CAA7}" srcOrd="0" destOrd="0" presId="urn:microsoft.com/office/officeart/2005/8/layout/process1"/>
    <dgm:cxn modelId="{B32CB4E7-6E3F-4F36-872D-34FE91435E10}" type="presOf" srcId="{0886D9D9-6DD3-4B49-8F9B-7919C2452F70}" destId="{5629D3D7-D762-4423-8162-4DE1C8394EC9}" srcOrd="0" destOrd="0" presId="urn:microsoft.com/office/officeart/2005/8/layout/process1"/>
    <dgm:cxn modelId="{163056CB-2C36-48DA-8CD2-CC2A15533120}" srcId="{A0551DAB-BFB3-4CC1-8E39-8E8A4ACC9FB8}" destId="{BFEB64A7-2B4C-4C67-8586-6BA062485D8B}" srcOrd="0" destOrd="0" parTransId="{1A7C8D79-4F8E-46BA-B54E-4AC6847F5EB9}" sibTransId="{ACB7E68A-9ABC-49CF-8E6D-89665B67ED3A}"/>
    <dgm:cxn modelId="{7E0AC954-DA4C-4D02-964E-212ADD84A14A}" type="presParOf" srcId="{D5EA1AB4-E0A1-49FD-B8F2-C95AE6083562}" destId="{F575E8AB-B704-43AA-B5F3-CF2B63D7CAA7}" srcOrd="0" destOrd="0" presId="urn:microsoft.com/office/officeart/2005/8/layout/process1"/>
    <dgm:cxn modelId="{26448773-84B8-43DD-BCC5-767457AC4BA8}" type="presParOf" srcId="{D5EA1AB4-E0A1-49FD-B8F2-C95AE6083562}" destId="{22C44F95-9E6F-4E83-B4E5-54CC07155A4E}" srcOrd="1" destOrd="0" presId="urn:microsoft.com/office/officeart/2005/8/layout/process1"/>
    <dgm:cxn modelId="{C1509C8B-53C8-421C-B1E8-8DCD02436F56}" type="presParOf" srcId="{22C44F95-9E6F-4E83-B4E5-54CC07155A4E}" destId="{07E7D62B-AA16-4887-BE9B-88BB91772B51}" srcOrd="0" destOrd="0" presId="urn:microsoft.com/office/officeart/2005/8/layout/process1"/>
    <dgm:cxn modelId="{7BBDD6AF-A874-4C2F-AB13-21D765DD934D}" type="presParOf" srcId="{D5EA1AB4-E0A1-49FD-B8F2-C95AE6083562}" destId="{A41BC425-7493-4A9A-80CD-C01DE715DD3B}" srcOrd="2" destOrd="0" presId="urn:microsoft.com/office/officeart/2005/8/layout/process1"/>
    <dgm:cxn modelId="{38DE4165-C9AF-428C-96D0-C7EAC637BE61}" type="presParOf" srcId="{D5EA1AB4-E0A1-49FD-B8F2-C95AE6083562}" destId="{633DD536-6E6E-4CCE-9514-ED344B20409D}" srcOrd="3" destOrd="0" presId="urn:microsoft.com/office/officeart/2005/8/layout/process1"/>
    <dgm:cxn modelId="{D1B45BD2-3375-4A33-ABA0-79B3CC1121C2}" type="presParOf" srcId="{633DD536-6E6E-4CCE-9514-ED344B20409D}" destId="{73A31CD5-5665-4ABE-BCFB-F5E3D99DC21A}" srcOrd="0" destOrd="0" presId="urn:microsoft.com/office/officeart/2005/8/layout/process1"/>
    <dgm:cxn modelId="{2B8ACB36-2299-4597-B8AF-38034CB0802C}" type="presParOf" srcId="{D5EA1AB4-E0A1-49FD-B8F2-C95AE6083562}" destId="{C4E0460E-AD17-4C0D-91CE-9480382CDB00}" srcOrd="4" destOrd="0" presId="urn:microsoft.com/office/officeart/2005/8/layout/process1"/>
    <dgm:cxn modelId="{F37D3AD1-684B-40E5-ACF3-BFB04D633D63}" type="presParOf" srcId="{D5EA1AB4-E0A1-49FD-B8F2-C95AE6083562}" destId="{5629D3D7-D762-4423-8162-4DE1C8394EC9}" srcOrd="5" destOrd="0" presId="urn:microsoft.com/office/officeart/2005/8/layout/process1"/>
    <dgm:cxn modelId="{AD6DB0D6-A227-46F5-9F76-616A7760D7BC}" type="presParOf" srcId="{5629D3D7-D762-4423-8162-4DE1C8394EC9}" destId="{99EE7B95-DFFA-4DE9-B48A-42CB69F39D27}" srcOrd="0" destOrd="0" presId="urn:microsoft.com/office/officeart/2005/8/layout/process1"/>
    <dgm:cxn modelId="{0CB300F3-AD7D-40C8-A4FD-11103DAD2D76}" type="presParOf" srcId="{D5EA1AB4-E0A1-49FD-B8F2-C95AE6083562}" destId="{18335270-9C72-4B4E-9D95-6E7F549A81AC}" srcOrd="6" destOrd="0" presId="urn:microsoft.com/office/officeart/2005/8/layout/process1"/>
  </dgm:cxnLst>
  <dgm:bg>
    <a:noFill/>
    <a:effectLst>
      <a:softEdge rad="31750"/>
    </a:effectLst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75E8AB-B704-43AA-B5F3-CF2B63D7CAA7}">
      <dsp:nvSpPr>
        <dsp:cNvPr id="0" name=""/>
        <dsp:cNvSpPr/>
      </dsp:nvSpPr>
      <dsp:spPr>
        <a:xfrm>
          <a:off x="4481" y="807108"/>
          <a:ext cx="1959573" cy="11757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お打合せ</a:t>
          </a:r>
        </a:p>
      </dsp:txBody>
      <dsp:txXfrm>
        <a:off x="38917" y="841544"/>
        <a:ext cx="1890701" cy="1106872"/>
      </dsp:txXfrm>
    </dsp:sp>
    <dsp:sp modelId="{22C44F95-9E6F-4E83-B4E5-54CC07155A4E}">
      <dsp:nvSpPr>
        <dsp:cNvPr id="0" name=""/>
        <dsp:cNvSpPr/>
      </dsp:nvSpPr>
      <dsp:spPr>
        <a:xfrm>
          <a:off x="2160012" y="1151993"/>
          <a:ext cx="415429" cy="4859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800" kern="1200"/>
        </a:p>
      </dsp:txBody>
      <dsp:txXfrm>
        <a:off x="2160012" y="1249188"/>
        <a:ext cx="290800" cy="291584"/>
      </dsp:txXfrm>
    </dsp:sp>
    <dsp:sp modelId="{A41BC425-7493-4A9A-80CD-C01DE715DD3B}">
      <dsp:nvSpPr>
        <dsp:cNvPr id="0" name=""/>
        <dsp:cNvSpPr/>
      </dsp:nvSpPr>
      <dsp:spPr>
        <a:xfrm>
          <a:off x="2747885" y="807108"/>
          <a:ext cx="1959573" cy="11757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お申込み</a:t>
          </a:r>
        </a:p>
      </dsp:txBody>
      <dsp:txXfrm>
        <a:off x="2782321" y="841544"/>
        <a:ext cx="1890701" cy="1106872"/>
      </dsp:txXfrm>
    </dsp:sp>
    <dsp:sp modelId="{633DD536-6E6E-4CCE-9514-ED344B20409D}">
      <dsp:nvSpPr>
        <dsp:cNvPr id="0" name=""/>
        <dsp:cNvSpPr/>
      </dsp:nvSpPr>
      <dsp:spPr>
        <a:xfrm>
          <a:off x="4903416" y="1151993"/>
          <a:ext cx="415429" cy="4859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800" kern="1200"/>
        </a:p>
      </dsp:txBody>
      <dsp:txXfrm>
        <a:off x="4903416" y="1249188"/>
        <a:ext cx="290800" cy="291584"/>
      </dsp:txXfrm>
    </dsp:sp>
    <dsp:sp modelId="{C4E0460E-AD17-4C0D-91CE-9480382CDB00}">
      <dsp:nvSpPr>
        <dsp:cNvPr id="0" name=""/>
        <dsp:cNvSpPr/>
      </dsp:nvSpPr>
      <dsp:spPr>
        <a:xfrm>
          <a:off x="5491288" y="807108"/>
          <a:ext cx="1959573" cy="11757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お見積り</a:t>
          </a:r>
        </a:p>
      </dsp:txBody>
      <dsp:txXfrm>
        <a:off x="5525724" y="841544"/>
        <a:ext cx="1890701" cy="1106872"/>
      </dsp:txXfrm>
    </dsp:sp>
    <dsp:sp modelId="{5629D3D7-D762-4423-8162-4DE1C8394EC9}">
      <dsp:nvSpPr>
        <dsp:cNvPr id="0" name=""/>
        <dsp:cNvSpPr/>
      </dsp:nvSpPr>
      <dsp:spPr>
        <a:xfrm>
          <a:off x="7646819" y="1151993"/>
          <a:ext cx="415429" cy="4859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800" kern="1200"/>
        </a:p>
      </dsp:txBody>
      <dsp:txXfrm>
        <a:off x="7646819" y="1249188"/>
        <a:ext cx="290800" cy="291584"/>
      </dsp:txXfrm>
    </dsp:sp>
    <dsp:sp modelId="{18335270-9C72-4B4E-9D95-6E7F549A81AC}">
      <dsp:nvSpPr>
        <dsp:cNvPr id="0" name=""/>
        <dsp:cNvSpPr/>
      </dsp:nvSpPr>
      <dsp:spPr>
        <a:xfrm>
          <a:off x="8234691" y="807108"/>
          <a:ext cx="1959573" cy="11757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解析レポート</a:t>
          </a:r>
        </a:p>
      </dsp:txBody>
      <dsp:txXfrm>
        <a:off x="8269127" y="841544"/>
        <a:ext cx="1890701" cy="11068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1EACA2F-0BCE-4BE3-8B0C-AAC9B8D7C5E8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C8F7C3E-F21F-44F2-B12A-8CB8936F5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6603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ACA2F-0BCE-4BE3-8B0C-AAC9B8D7C5E8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F7C3E-F21F-44F2-B12A-8CB8936F5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7043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ACA2F-0BCE-4BE3-8B0C-AAC9B8D7C5E8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F7C3E-F21F-44F2-B12A-8CB8936F5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329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ACA2F-0BCE-4BE3-8B0C-AAC9B8D7C5E8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F7C3E-F21F-44F2-B12A-8CB8936F5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5420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ACA2F-0BCE-4BE3-8B0C-AAC9B8D7C5E8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F7C3E-F21F-44F2-B12A-8CB8936F5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8202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ACA2F-0BCE-4BE3-8B0C-AAC9B8D7C5E8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F7C3E-F21F-44F2-B12A-8CB8936F5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6784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ACA2F-0BCE-4BE3-8B0C-AAC9B8D7C5E8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F7C3E-F21F-44F2-B12A-8CB8936F5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7461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ACA2F-0BCE-4BE3-8B0C-AAC9B8D7C5E8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F7C3E-F21F-44F2-B12A-8CB8936F5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1635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ACA2F-0BCE-4BE3-8B0C-AAC9B8D7C5E8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F7C3E-F21F-44F2-B12A-8CB8936F5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0933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ACA2F-0BCE-4BE3-8B0C-AAC9B8D7C5E8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F7C3E-F21F-44F2-B12A-8CB8936F5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267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ACA2F-0BCE-4BE3-8B0C-AAC9B8D7C5E8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F7C3E-F21F-44F2-B12A-8CB8936F5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6345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51EACA2F-0BCE-4BE3-8B0C-AAC9B8D7C5E8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3C8F7C3E-F21F-44F2-B12A-8CB8936F5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8310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8" r:id="rId1"/>
    <p:sldLayoutId id="2147483869" r:id="rId2"/>
    <p:sldLayoutId id="2147483870" r:id="rId3"/>
    <p:sldLayoutId id="2147483871" r:id="rId4"/>
    <p:sldLayoutId id="2147483872" r:id="rId5"/>
    <p:sldLayoutId id="2147483873" r:id="rId6"/>
    <p:sldLayoutId id="2147483874" r:id="rId7"/>
    <p:sldLayoutId id="2147483875" r:id="rId8"/>
    <p:sldLayoutId id="2147483876" r:id="rId9"/>
    <p:sldLayoutId id="2147483877" r:id="rId10"/>
    <p:sldLayoutId id="214748387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kumimoji="1"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kumimoji="1"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kumimoji="1"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kumimoji="1"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kumimoji="1"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kumimoji="1"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kumimoji="1"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kumimoji="1"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kumimoji="1"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アクセス解析のご提案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 anchor="b"/>
          <a:lstStyle/>
          <a:p>
            <a:r>
              <a:rPr lang="ja-JP" altLang="en-US" dirty="0"/>
              <a:t>株式会社</a:t>
            </a:r>
            <a:r>
              <a:rPr lang="en-US" altLang="ja-JP" dirty="0"/>
              <a:t>GREEN MINT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032844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こんなお悩みはありませんか？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dirty="0"/>
              <a:t>アクセス数をアップしたい</a:t>
            </a:r>
          </a:p>
          <a:p>
            <a:r>
              <a:rPr lang="ja-JP" altLang="en-US" sz="3600" dirty="0"/>
              <a:t>経路はどこからくるのか知りたい</a:t>
            </a:r>
          </a:p>
          <a:p>
            <a:r>
              <a:rPr kumimoji="1" lang="ja-JP" altLang="en-US" sz="3600" dirty="0"/>
              <a:t>どんな人が訪問しているのか知りたい</a:t>
            </a:r>
          </a:p>
          <a:p>
            <a:r>
              <a:rPr lang="ja-JP" altLang="en-US" sz="3600" dirty="0"/>
              <a:t>どのように分析していいかわからない</a:t>
            </a:r>
          </a:p>
          <a:p>
            <a:r>
              <a:rPr lang="ja-JP" altLang="en-US" sz="3600" dirty="0"/>
              <a:t>自社サイトの再構築をしたい</a:t>
            </a:r>
          </a:p>
          <a:p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2780397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レポートのサンプル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133983"/>
              </p:ext>
            </p:extLst>
          </p:nvPr>
        </p:nvGraphicFramePr>
        <p:xfrm>
          <a:off x="792806" y="2099733"/>
          <a:ext cx="4518498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グラフ 8"/>
          <p:cNvGraphicFramePr/>
          <p:nvPr>
            <p:extLst>
              <p:ext uri="{D42A27DB-BD31-4B8C-83A1-F6EECF244321}">
                <p14:modId xmlns:p14="http://schemas.microsoft.com/office/powerpoint/2010/main" val="3383577268"/>
              </p:ext>
            </p:extLst>
          </p:nvPr>
        </p:nvGraphicFramePr>
        <p:xfrm>
          <a:off x="5311304" y="1965960"/>
          <a:ext cx="6031147" cy="40262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027990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導入フロー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60095855"/>
              </p:ext>
            </p:extLst>
          </p:nvPr>
        </p:nvGraphicFramePr>
        <p:xfrm>
          <a:off x="817123" y="1653702"/>
          <a:ext cx="10198747" cy="27899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フレーム 4"/>
          <p:cNvSpPr/>
          <p:nvPr/>
        </p:nvSpPr>
        <p:spPr>
          <a:xfrm>
            <a:off x="1143000" y="3962400"/>
            <a:ext cx="9872870" cy="802105"/>
          </a:xfrm>
          <a:prstGeom prst="fram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tx1"/>
                </a:solidFill>
              </a:rPr>
              <a:t>お申込みから解析レポートまでのフロー</a:t>
            </a:r>
          </a:p>
        </p:txBody>
      </p:sp>
      <p:sp>
        <p:nvSpPr>
          <p:cNvPr id="6" name="角丸四角形 5"/>
          <p:cNvSpPr/>
          <p:nvPr/>
        </p:nvSpPr>
        <p:spPr>
          <a:xfrm>
            <a:off x="3015916" y="4940968"/>
            <a:ext cx="6769768" cy="11871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/>
              <a:t>専門コンサルタントが徹底レポートいたします</a:t>
            </a:r>
          </a:p>
        </p:txBody>
      </p:sp>
    </p:spTree>
    <p:extLst>
      <p:ext uri="{BB962C8B-B14F-4D97-AF65-F5344CB8AC3E}">
        <p14:creationId xmlns:p14="http://schemas.microsoft.com/office/powerpoint/2010/main" val="38666592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サービス内容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02920" indent="-457200">
              <a:buFont typeface="+mj-lt"/>
              <a:buAutoNum type="arabicPeriod"/>
            </a:pPr>
            <a:r>
              <a:rPr kumimoji="1" lang="ja-JP" altLang="en-US" sz="3600" dirty="0"/>
              <a:t>ページビュー</a:t>
            </a:r>
          </a:p>
          <a:p>
            <a:pPr marL="502920" indent="-457200">
              <a:buFont typeface="+mj-lt"/>
              <a:buAutoNum type="arabicPeriod"/>
            </a:pPr>
            <a:r>
              <a:rPr lang="en-US" altLang="ja-JP" sz="3600" dirty="0"/>
              <a:t>PV/</a:t>
            </a:r>
            <a:r>
              <a:rPr lang="ja-JP" altLang="en-US" sz="3600" dirty="0"/>
              <a:t>訪問者数</a:t>
            </a:r>
          </a:p>
          <a:p>
            <a:pPr marL="502920" indent="-457200">
              <a:buFont typeface="+mj-lt"/>
              <a:buAutoNum type="arabicPeriod"/>
            </a:pPr>
            <a:r>
              <a:rPr lang="ja-JP" altLang="en-US" sz="3600" dirty="0"/>
              <a:t>入り口ページランキング</a:t>
            </a:r>
          </a:p>
          <a:p>
            <a:pPr marL="502920" indent="-457200">
              <a:buFont typeface="+mj-lt"/>
              <a:buAutoNum type="arabicPeriod"/>
            </a:pPr>
            <a:r>
              <a:rPr lang="ja-JP" altLang="en-US" sz="3600" dirty="0"/>
              <a:t>検索キーワード</a:t>
            </a:r>
            <a:r>
              <a:rPr lang="en-US" altLang="ja-JP" sz="3600" dirty="0"/>
              <a:t>TOP10</a:t>
            </a:r>
            <a:endParaRPr lang="ja-JP" altLang="en-US" sz="3600" dirty="0"/>
          </a:p>
          <a:p>
            <a:pPr marL="502920" indent="-457200">
              <a:buFont typeface="+mj-lt"/>
              <a:buAutoNum type="arabicPeriod"/>
            </a:pPr>
            <a:r>
              <a:rPr kumimoji="1" lang="ja-JP" altLang="en-US" sz="3600" dirty="0"/>
              <a:t>製品ごとの</a:t>
            </a:r>
            <a:r>
              <a:rPr lang="en-US" altLang="ja-JP" sz="3600" dirty="0"/>
              <a:t>PV</a:t>
            </a:r>
            <a:r>
              <a:rPr lang="ja-JP" altLang="en-US" sz="3600" dirty="0"/>
              <a:t>数</a:t>
            </a:r>
            <a:endParaRPr kumimoji="1" lang="ja-JP" altLang="en-US" sz="3600" dirty="0"/>
          </a:p>
          <a:p>
            <a:pPr marL="502920" indent="-457200">
              <a:buFont typeface="+mj-lt"/>
              <a:buAutoNum type="arabicPeriod"/>
            </a:pPr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1191801854"/>
      </p:ext>
    </p:extLst>
  </p:cSld>
  <p:clrMapOvr>
    <a:masterClrMapping/>
  </p:clrMapOvr>
</p:sld>
</file>

<file path=ppt/theme/theme1.xml><?xml version="1.0" encoding="utf-8"?>
<a:theme xmlns:a="http://schemas.openxmlformats.org/drawingml/2006/main" name="基礎">
  <a:themeElements>
    <a:clrScheme name="基礎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基礎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基礎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D9D01AC2-EE7D-4E49-99EE-8E62E4E7E8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基礎</Template>
  <TotalTime>27</TotalTime>
  <Words>95</Words>
  <Application>Microsoft Office PowerPoint</Application>
  <PresentationFormat>ワイド画面</PresentationFormat>
  <Paragraphs>24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8" baseType="lpstr">
      <vt:lpstr>ＭＳ ゴシック</vt:lpstr>
      <vt:lpstr>Corbel</vt:lpstr>
      <vt:lpstr>基礎</vt:lpstr>
      <vt:lpstr>アクセス解析のご提案</vt:lpstr>
      <vt:lpstr>こんなお悩みはありませんか？</vt:lpstr>
      <vt:lpstr>レポートのサンプル</vt:lpstr>
      <vt:lpstr>導入フロー</vt:lpstr>
      <vt:lpstr>サービス内容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アクセス解析のご提案</dc:title>
  <dc:creator>毎日太郎</dc:creator>
  <cp:lastModifiedBy>毎日太郎</cp:lastModifiedBy>
  <cp:revision>6</cp:revision>
  <dcterms:created xsi:type="dcterms:W3CDTF">2016-06-12T11:48:27Z</dcterms:created>
  <dcterms:modified xsi:type="dcterms:W3CDTF">2016-07-15T02:26:41Z</dcterms:modified>
</cp:coreProperties>
</file>