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2" r:id="rId1"/>
  </p:sldMasterIdLst>
  <p:sldIdLst>
    <p:sldId id="256" r:id="rId2"/>
    <p:sldId id="257" r:id="rId3"/>
    <p:sldId id="258" r:id="rId4"/>
    <p:sldId id="266" r:id="rId5"/>
    <p:sldId id="260" r:id="rId6"/>
    <p:sldId id="265" r:id="rId7"/>
    <p:sldId id="263" r:id="rId8"/>
    <p:sldId id="262" r:id="rId9"/>
    <p:sldId id="264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回答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8B8-4737-8D09-1718B6A56E87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8B8-4737-8D09-1718B6A56E87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E8B8-4737-8D09-1718B6A56E87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E8B8-4737-8D09-1718B6A56E87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E8B8-4737-8D09-1718B6A56E8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非常に楽しかった</c:v>
                </c:pt>
                <c:pt idx="1">
                  <c:v>楽しかった</c:v>
                </c:pt>
                <c:pt idx="2">
                  <c:v>ふつう</c:v>
                </c:pt>
                <c:pt idx="3">
                  <c:v>あまり楽しくなかった</c:v>
                </c:pt>
                <c:pt idx="4">
                  <c:v>全く楽しくなかった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</c:v>
                </c:pt>
                <c:pt idx="1">
                  <c:v>15</c:v>
                </c:pt>
                <c:pt idx="2">
                  <c:v>8</c:v>
                </c:pt>
                <c:pt idx="3">
                  <c:v>6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04-4E7A-A4B1-C5950CB946EA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2CF4F4-204D-48C3-A19D-A9E7B92EF91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F0CB368-ACD2-415E-A7E3-FF1F3C8EEE7B}">
      <dgm:prSet phldrT="[テキスト]"/>
      <dgm:spPr/>
      <dgm:t>
        <a:bodyPr/>
        <a:lstStyle/>
        <a:p>
          <a:r>
            <a:rPr kumimoji="1" lang="ja-JP" altLang="en-US" dirty="0"/>
            <a:t>旅行先</a:t>
          </a:r>
        </a:p>
      </dgm:t>
    </dgm:pt>
    <dgm:pt modelId="{CA3F3DEC-781B-49B1-B213-A49D94E749DA}" type="parTrans" cxnId="{F83585AD-7FDA-4702-8D49-9D8D4788B0CF}">
      <dgm:prSet/>
      <dgm:spPr/>
      <dgm:t>
        <a:bodyPr/>
        <a:lstStyle/>
        <a:p>
          <a:endParaRPr kumimoji="1" lang="ja-JP" altLang="en-US"/>
        </a:p>
      </dgm:t>
    </dgm:pt>
    <dgm:pt modelId="{591319D4-B75C-4A35-A366-BA9143271BB9}" type="sibTrans" cxnId="{F83585AD-7FDA-4702-8D49-9D8D4788B0CF}">
      <dgm:prSet/>
      <dgm:spPr/>
      <dgm:t>
        <a:bodyPr/>
        <a:lstStyle/>
        <a:p>
          <a:endParaRPr kumimoji="1" lang="ja-JP" altLang="en-US"/>
        </a:p>
      </dgm:t>
    </dgm:pt>
    <dgm:pt modelId="{4642C4FF-9186-4A95-B9A8-04F399136989}">
      <dgm:prSet phldrT="[テキスト]"/>
      <dgm:spPr/>
      <dgm:t>
        <a:bodyPr/>
        <a:lstStyle/>
        <a:p>
          <a:r>
            <a:rPr kumimoji="1" lang="ja-JP" altLang="en-US" dirty="0"/>
            <a:t>宿泊先</a:t>
          </a:r>
        </a:p>
      </dgm:t>
    </dgm:pt>
    <dgm:pt modelId="{435416A9-66D6-40BE-95A6-BD2D54BB0537}" type="parTrans" cxnId="{D08342E2-5E7C-4C7B-ACFA-779AED9D1AA3}">
      <dgm:prSet/>
      <dgm:spPr/>
      <dgm:t>
        <a:bodyPr/>
        <a:lstStyle/>
        <a:p>
          <a:endParaRPr kumimoji="1" lang="ja-JP" altLang="en-US"/>
        </a:p>
      </dgm:t>
    </dgm:pt>
    <dgm:pt modelId="{7769D84F-6708-469C-BB4C-B7E7D972FC3D}" type="sibTrans" cxnId="{D08342E2-5E7C-4C7B-ACFA-779AED9D1AA3}">
      <dgm:prSet/>
      <dgm:spPr/>
      <dgm:t>
        <a:bodyPr/>
        <a:lstStyle/>
        <a:p>
          <a:endParaRPr kumimoji="1" lang="ja-JP" altLang="en-US"/>
        </a:p>
      </dgm:t>
    </dgm:pt>
    <dgm:pt modelId="{9F3E7F9D-EA05-4A14-B3CA-A1ADB88D5DAB}">
      <dgm:prSet phldrT="[テキスト]"/>
      <dgm:spPr/>
      <dgm:t>
        <a:bodyPr/>
        <a:lstStyle/>
        <a:p>
          <a:r>
            <a:rPr kumimoji="1" lang="ja-JP" altLang="en-US" dirty="0"/>
            <a:t>観光</a:t>
          </a:r>
        </a:p>
      </dgm:t>
    </dgm:pt>
    <dgm:pt modelId="{50D2FCA6-E767-4AC6-B015-10511A687C7B}" type="parTrans" cxnId="{944583A8-FB9D-4404-9657-45D26323AD5F}">
      <dgm:prSet/>
      <dgm:spPr/>
      <dgm:t>
        <a:bodyPr/>
        <a:lstStyle/>
        <a:p>
          <a:endParaRPr kumimoji="1" lang="ja-JP" altLang="en-US"/>
        </a:p>
      </dgm:t>
    </dgm:pt>
    <dgm:pt modelId="{159EB6BB-3505-4496-8DF3-0B723FA7B1FE}" type="sibTrans" cxnId="{944583A8-FB9D-4404-9657-45D26323AD5F}">
      <dgm:prSet/>
      <dgm:spPr/>
      <dgm:t>
        <a:bodyPr/>
        <a:lstStyle/>
        <a:p>
          <a:endParaRPr kumimoji="1" lang="ja-JP" altLang="en-US"/>
        </a:p>
      </dgm:t>
    </dgm:pt>
    <dgm:pt modelId="{29E1EE8A-0F6B-4F47-87E6-E5DD5ECA51EF}">
      <dgm:prSet phldrT="[テキスト]"/>
      <dgm:spPr/>
      <dgm:t>
        <a:bodyPr/>
        <a:lstStyle/>
        <a:p>
          <a:r>
            <a:rPr kumimoji="1" lang="ja-JP" altLang="en-US" dirty="0"/>
            <a:t>移動に時間をかけない（新幹線利用）</a:t>
          </a:r>
        </a:p>
      </dgm:t>
    </dgm:pt>
    <dgm:pt modelId="{6AC2CFA7-470F-43C8-AD11-D52D392F7639}" type="parTrans" cxnId="{126A6453-E0B0-4033-93E6-739D2EE78406}">
      <dgm:prSet/>
      <dgm:spPr/>
      <dgm:t>
        <a:bodyPr/>
        <a:lstStyle/>
        <a:p>
          <a:endParaRPr kumimoji="1" lang="ja-JP" altLang="en-US"/>
        </a:p>
      </dgm:t>
    </dgm:pt>
    <dgm:pt modelId="{5D9756E8-D75B-4F0B-B56C-47E4C1148784}" type="sibTrans" cxnId="{126A6453-E0B0-4033-93E6-739D2EE78406}">
      <dgm:prSet/>
      <dgm:spPr/>
      <dgm:t>
        <a:bodyPr/>
        <a:lstStyle/>
        <a:p>
          <a:endParaRPr kumimoji="1" lang="ja-JP" altLang="en-US"/>
        </a:p>
      </dgm:t>
    </dgm:pt>
    <dgm:pt modelId="{513D7109-4023-4E83-8E6F-C53BE6DD2C8A}">
      <dgm:prSet phldrT="[テキスト]"/>
      <dgm:spPr/>
      <dgm:t>
        <a:bodyPr/>
        <a:lstStyle/>
        <a:p>
          <a:r>
            <a:rPr kumimoji="1" lang="ja-JP" altLang="en-US" dirty="0"/>
            <a:t>食事と温泉施設の充実</a:t>
          </a:r>
        </a:p>
      </dgm:t>
    </dgm:pt>
    <dgm:pt modelId="{95091F35-5497-478D-8D1C-42A50A841091}" type="parTrans" cxnId="{18A36EB3-AC62-4C38-872D-80CBE0C6D997}">
      <dgm:prSet/>
      <dgm:spPr/>
      <dgm:t>
        <a:bodyPr/>
        <a:lstStyle/>
        <a:p>
          <a:endParaRPr kumimoji="1" lang="ja-JP" altLang="en-US"/>
        </a:p>
      </dgm:t>
    </dgm:pt>
    <dgm:pt modelId="{318FE7F5-D6E1-4F3E-8321-9A3879229826}" type="sibTrans" cxnId="{18A36EB3-AC62-4C38-872D-80CBE0C6D997}">
      <dgm:prSet/>
      <dgm:spPr/>
      <dgm:t>
        <a:bodyPr/>
        <a:lstStyle/>
        <a:p>
          <a:endParaRPr kumimoji="1" lang="ja-JP" altLang="en-US"/>
        </a:p>
      </dgm:t>
    </dgm:pt>
    <dgm:pt modelId="{9AC5B4ED-4A3D-4C0F-8A80-9B353F62FAE6}">
      <dgm:prSet phldrT="[テキスト]"/>
      <dgm:spPr/>
      <dgm:t>
        <a:bodyPr/>
        <a:lstStyle/>
        <a:p>
          <a:r>
            <a:rPr kumimoji="1" lang="ja-JP" altLang="en-US" dirty="0"/>
            <a:t>移動時も観光できる旅程</a:t>
          </a:r>
        </a:p>
      </dgm:t>
    </dgm:pt>
    <dgm:pt modelId="{366A8541-452F-4F9B-AF4F-4CC54B42B0AD}" type="parTrans" cxnId="{16AE8D5F-1F8C-4DFD-9911-375B1FAAA93D}">
      <dgm:prSet/>
      <dgm:spPr/>
      <dgm:t>
        <a:bodyPr/>
        <a:lstStyle/>
        <a:p>
          <a:endParaRPr kumimoji="1" lang="ja-JP" altLang="en-US"/>
        </a:p>
      </dgm:t>
    </dgm:pt>
    <dgm:pt modelId="{0BFBDB51-8005-4674-8E1B-D35C6FD46DAA}" type="sibTrans" cxnId="{16AE8D5F-1F8C-4DFD-9911-375B1FAAA93D}">
      <dgm:prSet/>
      <dgm:spPr/>
      <dgm:t>
        <a:bodyPr/>
        <a:lstStyle/>
        <a:p>
          <a:endParaRPr kumimoji="1" lang="ja-JP" altLang="en-US"/>
        </a:p>
      </dgm:t>
    </dgm:pt>
    <dgm:pt modelId="{2B91A9AD-0567-4B45-894D-B3E0D2EA2A86}">
      <dgm:prSet phldrT="[テキスト]"/>
      <dgm:spPr/>
      <dgm:t>
        <a:bodyPr/>
        <a:lstStyle/>
        <a:p>
          <a:r>
            <a:rPr kumimoji="1" lang="ja-JP" altLang="en-US" dirty="0"/>
            <a:t>地元ならではの名所・旧跡めぐり</a:t>
          </a:r>
        </a:p>
      </dgm:t>
    </dgm:pt>
    <dgm:pt modelId="{9AAAC316-FC6F-45B5-91CE-AA3B9BAF54AD}" type="parTrans" cxnId="{D189DD35-57ED-4A4F-877E-7A4E5E2900B7}">
      <dgm:prSet/>
      <dgm:spPr/>
      <dgm:t>
        <a:bodyPr/>
        <a:lstStyle/>
        <a:p>
          <a:endParaRPr kumimoji="1" lang="ja-JP" altLang="en-US"/>
        </a:p>
      </dgm:t>
    </dgm:pt>
    <dgm:pt modelId="{549015EB-4630-4783-B888-5202C3833A4B}" type="sibTrans" cxnId="{D189DD35-57ED-4A4F-877E-7A4E5E2900B7}">
      <dgm:prSet/>
      <dgm:spPr/>
      <dgm:t>
        <a:bodyPr/>
        <a:lstStyle/>
        <a:p>
          <a:endParaRPr kumimoji="1" lang="ja-JP" altLang="en-US"/>
        </a:p>
      </dgm:t>
    </dgm:pt>
    <dgm:pt modelId="{AB28C373-01E7-4B22-A868-ED46F4916313}" type="pres">
      <dgm:prSet presAssocID="{512CF4F4-204D-48C3-A19D-A9E7B92EF91F}" presName="linear" presStyleCnt="0">
        <dgm:presLayoutVars>
          <dgm:dir/>
          <dgm:animLvl val="lvl"/>
          <dgm:resizeHandles val="exact"/>
        </dgm:presLayoutVars>
      </dgm:prSet>
      <dgm:spPr/>
    </dgm:pt>
    <dgm:pt modelId="{A69AB334-D337-4547-A12F-2379B319117D}" type="pres">
      <dgm:prSet presAssocID="{AF0CB368-ACD2-415E-A7E3-FF1F3C8EEE7B}" presName="parentLin" presStyleCnt="0"/>
      <dgm:spPr/>
    </dgm:pt>
    <dgm:pt modelId="{38AA623F-9248-4EF0-A546-098506FB1332}" type="pres">
      <dgm:prSet presAssocID="{AF0CB368-ACD2-415E-A7E3-FF1F3C8EEE7B}" presName="parentLeftMargin" presStyleLbl="node1" presStyleIdx="0" presStyleCnt="3"/>
      <dgm:spPr/>
    </dgm:pt>
    <dgm:pt modelId="{4EDE6928-02F5-4928-8B51-183D5F8BFAE9}" type="pres">
      <dgm:prSet presAssocID="{AF0CB368-ACD2-415E-A7E3-FF1F3C8EEE7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73B8B7A-4DAF-48BA-A12C-71C44478EA7F}" type="pres">
      <dgm:prSet presAssocID="{AF0CB368-ACD2-415E-A7E3-FF1F3C8EEE7B}" presName="negativeSpace" presStyleCnt="0"/>
      <dgm:spPr/>
    </dgm:pt>
    <dgm:pt modelId="{C12D8095-B34D-404E-91EE-46743971D974}" type="pres">
      <dgm:prSet presAssocID="{AF0CB368-ACD2-415E-A7E3-FF1F3C8EEE7B}" presName="childText" presStyleLbl="conFgAcc1" presStyleIdx="0" presStyleCnt="3">
        <dgm:presLayoutVars>
          <dgm:bulletEnabled val="1"/>
        </dgm:presLayoutVars>
      </dgm:prSet>
      <dgm:spPr/>
    </dgm:pt>
    <dgm:pt modelId="{BF366FE7-E996-40FC-9FD4-5CB91A62E1D4}" type="pres">
      <dgm:prSet presAssocID="{591319D4-B75C-4A35-A366-BA9143271BB9}" presName="spaceBetweenRectangles" presStyleCnt="0"/>
      <dgm:spPr/>
    </dgm:pt>
    <dgm:pt modelId="{4083C3CF-23CA-4D0D-928A-0B36E10351CB}" type="pres">
      <dgm:prSet presAssocID="{4642C4FF-9186-4A95-B9A8-04F399136989}" presName="parentLin" presStyleCnt="0"/>
      <dgm:spPr/>
    </dgm:pt>
    <dgm:pt modelId="{291DCF9E-5F4D-42BE-A200-D4BACC8BE0D1}" type="pres">
      <dgm:prSet presAssocID="{4642C4FF-9186-4A95-B9A8-04F399136989}" presName="parentLeftMargin" presStyleLbl="node1" presStyleIdx="0" presStyleCnt="3"/>
      <dgm:spPr/>
    </dgm:pt>
    <dgm:pt modelId="{B027AA3B-5B7A-4057-844C-E802C670A43A}" type="pres">
      <dgm:prSet presAssocID="{4642C4FF-9186-4A95-B9A8-04F39913698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6E9A2FB-3962-40E1-A749-DA908B3477D4}" type="pres">
      <dgm:prSet presAssocID="{4642C4FF-9186-4A95-B9A8-04F399136989}" presName="negativeSpace" presStyleCnt="0"/>
      <dgm:spPr/>
    </dgm:pt>
    <dgm:pt modelId="{2FDFBA78-A772-45A8-B61D-5163E11EDEA4}" type="pres">
      <dgm:prSet presAssocID="{4642C4FF-9186-4A95-B9A8-04F399136989}" presName="childText" presStyleLbl="conFgAcc1" presStyleIdx="1" presStyleCnt="3">
        <dgm:presLayoutVars>
          <dgm:bulletEnabled val="1"/>
        </dgm:presLayoutVars>
      </dgm:prSet>
      <dgm:spPr/>
    </dgm:pt>
    <dgm:pt modelId="{8F367361-E0FC-47E6-9F1F-3F2F1AC5FF05}" type="pres">
      <dgm:prSet presAssocID="{7769D84F-6708-469C-BB4C-B7E7D972FC3D}" presName="spaceBetweenRectangles" presStyleCnt="0"/>
      <dgm:spPr/>
    </dgm:pt>
    <dgm:pt modelId="{0812AB44-C65B-4A25-B098-B8EC31CF6CE4}" type="pres">
      <dgm:prSet presAssocID="{9F3E7F9D-EA05-4A14-B3CA-A1ADB88D5DAB}" presName="parentLin" presStyleCnt="0"/>
      <dgm:spPr/>
    </dgm:pt>
    <dgm:pt modelId="{3CED8A54-5321-4621-80B9-FB57083AA511}" type="pres">
      <dgm:prSet presAssocID="{9F3E7F9D-EA05-4A14-B3CA-A1ADB88D5DAB}" presName="parentLeftMargin" presStyleLbl="node1" presStyleIdx="1" presStyleCnt="3"/>
      <dgm:spPr/>
    </dgm:pt>
    <dgm:pt modelId="{C3017911-03D2-4F68-B967-29C9E382B7E4}" type="pres">
      <dgm:prSet presAssocID="{9F3E7F9D-EA05-4A14-B3CA-A1ADB88D5DAB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3199A141-E6C8-45A2-95A0-D98D89B7C5BF}" type="pres">
      <dgm:prSet presAssocID="{9F3E7F9D-EA05-4A14-B3CA-A1ADB88D5DAB}" presName="negativeSpace" presStyleCnt="0"/>
      <dgm:spPr/>
    </dgm:pt>
    <dgm:pt modelId="{0E1448B1-5281-4AA5-A2B0-18C7DBE4FDF0}" type="pres">
      <dgm:prSet presAssocID="{9F3E7F9D-EA05-4A14-B3CA-A1ADB88D5DA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52DC87C-A7BF-402C-A23D-1D3B0DE93E73}" type="presOf" srcId="{4642C4FF-9186-4A95-B9A8-04F399136989}" destId="{291DCF9E-5F4D-42BE-A200-D4BACC8BE0D1}" srcOrd="0" destOrd="0" presId="urn:microsoft.com/office/officeart/2005/8/layout/list1"/>
    <dgm:cxn modelId="{35814EFD-F226-4A95-852E-44FF15897FAC}" type="presOf" srcId="{4642C4FF-9186-4A95-B9A8-04F399136989}" destId="{B027AA3B-5B7A-4057-844C-E802C670A43A}" srcOrd="1" destOrd="0" presId="urn:microsoft.com/office/officeart/2005/8/layout/list1"/>
    <dgm:cxn modelId="{0C4A3B6D-B812-4A8D-9F2D-856D09A9DC3C}" type="presOf" srcId="{9AC5B4ED-4A3D-4C0F-8A80-9B353F62FAE6}" destId="{0E1448B1-5281-4AA5-A2B0-18C7DBE4FDF0}" srcOrd="0" destOrd="0" presId="urn:microsoft.com/office/officeart/2005/8/layout/list1"/>
    <dgm:cxn modelId="{56D43638-3ED2-4B7C-B874-4FEB0680A7D3}" type="presOf" srcId="{9F3E7F9D-EA05-4A14-B3CA-A1ADB88D5DAB}" destId="{C3017911-03D2-4F68-B967-29C9E382B7E4}" srcOrd="1" destOrd="0" presId="urn:microsoft.com/office/officeart/2005/8/layout/list1"/>
    <dgm:cxn modelId="{E1EAE207-3BC4-4F6F-88AB-68CBD98A42DE}" type="presOf" srcId="{9F3E7F9D-EA05-4A14-B3CA-A1ADB88D5DAB}" destId="{3CED8A54-5321-4621-80B9-FB57083AA511}" srcOrd="0" destOrd="0" presId="urn:microsoft.com/office/officeart/2005/8/layout/list1"/>
    <dgm:cxn modelId="{F83585AD-7FDA-4702-8D49-9D8D4788B0CF}" srcId="{512CF4F4-204D-48C3-A19D-A9E7B92EF91F}" destId="{AF0CB368-ACD2-415E-A7E3-FF1F3C8EEE7B}" srcOrd="0" destOrd="0" parTransId="{CA3F3DEC-781B-49B1-B213-A49D94E749DA}" sibTransId="{591319D4-B75C-4A35-A366-BA9143271BB9}"/>
    <dgm:cxn modelId="{F0A134A1-5C3A-4F57-8795-9509264E0FB9}" type="presOf" srcId="{AF0CB368-ACD2-415E-A7E3-FF1F3C8EEE7B}" destId="{4EDE6928-02F5-4928-8B51-183D5F8BFAE9}" srcOrd="1" destOrd="0" presId="urn:microsoft.com/office/officeart/2005/8/layout/list1"/>
    <dgm:cxn modelId="{D538985D-2D28-4A85-8BD4-6CB4A5D05A6E}" type="presOf" srcId="{AF0CB368-ACD2-415E-A7E3-FF1F3C8EEE7B}" destId="{38AA623F-9248-4EF0-A546-098506FB1332}" srcOrd="0" destOrd="0" presId="urn:microsoft.com/office/officeart/2005/8/layout/list1"/>
    <dgm:cxn modelId="{D08342E2-5E7C-4C7B-ACFA-779AED9D1AA3}" srcId="{512CF4F4-204D-48C3-A19D-A9E7B92EF91F}" destId="{4642C4FF-9186-4A95-B9A8-04F399136989}" srcOrd="1" destOrd="0" parTransId="{435416A9-66D6-40BE-95A6-BD2D54BB0537}" sibTransId="{7769D84F-6708-469C-BB4C-B7E7D972FC3D}"/>
    <dgm:cxn modelId="{944583A8-FB9D-4404-9657-45D26323AD5F}" srcId="{512CF4F4-204D-48C3-A19D-A9E7B92EF91F}" destId="{9F3E7F9D-EA05-4A14-B3CA-A1ADB88D5DAB}" srcOrd="2" destOrd="0" parTransId="{50D2FCA6-E767-4AC6-B015-10511A687C7B}" sibTransId="{159EB6BB-3505-4496-8DF3-0B723FA7B1FE}"/>
    <dgm:cxn modelId="{16AE8D5F-1F8C-4DFD-9911-375B1FAAA93D}" srcId="{9F3E7F9D-EA05-4A14-B3CA-A1ADB88D5DAB}" destId="{9AC5B4ED-4A3D-4C0F-8A80-9B353F62FAE6}" srcOrd="0" destOrd="0" parTransId="{366A8541-452F-4F9B-AF4F-4CC54B42B0AD}" sibTransId="{0BFBDB51-8005-4674-8E1B-D35C6FD46DAA}"/>
    <dgm:cxn modelId="{18A36EB3-AC62-4C38-872D-80CBE0C6D997}" srcId="{4642C4FF-9186-4A95-B9A8-04F399136989}" destId="{513D7109-4023-4E83-8E6F-C53BE6DD2C8A}" srcOrd="0" destOrd="0" parTransId="{95091F35-5497-478D-8D1C-42A50A841091}" sibTransId="{318FE7F5-D6E1-4F3E-8321-9A3879229826}"/>
    <dgm:cxn modelId="{2CDDE605-4B57-4F7C-B2B2-37B6E0AE2D2C}" type="presOf" srcId="{512CF4F4-204D-48C3-A19D-A9E7B92EF91F}" destId="{AB28C373-01E7-4B22-A868-ED46F4916313}" srcOrd="0" destOrd="0" presId="urn:microsoft.com/office/officeart/2005/8/layout/list1"/>
    <dgm:cxn modelId="{126A6453-E0B0-4033-93E6-739D2EE78406}" srcId="{AF0CB368-ACD2-415E-A7E3-FF1F3C8EEE7B}" destId="{29E1EE8A-0F6B-4F47-87E6-E5DD5ECA51EF}" srcOrd="0" destOrd="0" parTransId="{6AC2CFA7-470F-43C8-AD11-D52D392F7639}" sibTransId="{5D9756E8-D75B-4F0B-B56C-47E4C1148784}"/>
    <dgm:cxn modelId="{D189DD35-57ED-4A4F-877E-7A4E5E2900B7}" srcId="{9F3E7F9D-EA05-4A14-B3CA-A1ADB88D5DAB}" destId="{2B91A9AD-0567-4B45-894D-B3E0D2EA2A86}" srcOrd="1" destOrd="0" parTransId="{9AAAC316-FC6F-45B5-91CE-AA3B9BAF54AD}" sibTransId="{549015EB-4630-4783-B888-5202C3833A4B}"/>
    <dgm:cxn modelId="{8ABCFDCF-8531-4921-B2FC-A351E60CE361}" type="presOf" srcId="{513D7109-4023-4E83-8E6F-C53BE6DD2C8A}" destId="{2FDFBA78-A772-45A8-B61D-5163E11EDEA4}" srcOrd="0" destOrd="0" presId="urn:microsoft.com/office/officeart/2005/8/layout/list1"/>
    <dgm:cxn modelId="{2293C64E-5D3E-4B66-BBC3-71C84F006302}" type="presOf" srcId="{2B91A9AD-0567-4B45-894D-B3E0D2EA2A86}" destId="{0E1448B1-5281-4AA5-A2B0-18C7DBE4FDF0}" srcOrd="0" destOrd="1" presId="urn:microsoft.com/office/officeart/2005/8/layout/list1"/>
    <dgm:cxn modelId="{AF6955A0-0592-488D-87A2-DD90C5A601D4}" type="presOf" srcId="{29E1EE8A-0F6B-4F47-87E6-E5DD5ECA51EF}" destId="{C12D8095-B34D-404E-91EE-46743971D974}" srcOrd="0" destOrd="0" presId="urn:microsoft.com/office/officeart/2005/8/layout/list1"/>
    <dgm:cxn modelId="{7CA63949-18A9-4B91-A0FD-95C057046F33}" type="presParOf" srcId="{AB28C373-01E7-4B22-A868-ED46F4916313}" destId="{A69AB334-D337-4547-A12F-2379B319117D}" srcOrd="0" destOrd="0" presId="urn:microsoft.com/office/officeart/2005/8/layout/list1"/>
    <dgm:cxn modelId="{14ADFBEC-0DC4-43B8-983C-AACB80A7A855}" type="presParOf" srcId="{A69AB334-D337-4547-A12F-2379B319117D}" destId="{38AA623F-9248-4EF0-A546-098506FB1332}" srcOrd="0" destOrd="0" presId="urn:microsoft.com/office/officeart/2005/8/layout/list1"/>
    <dgm:cxn modelId="{9E2B75FA-73F2-48E3-93A2-CC369CFDA969}" type="presParOf" srcId="{A69AB334-D337-4547-A12F-2379B319117D}" destId="{4EDE6928-02F5-4928-8B51-183D5F8BFAE9}" srcOrd="1" destOrd="0" presId="urn:microsoft.com/office/officeart/2005/8/layout/list1"/>
    <dgm:cxn modelId="{EDDD2FAD-723B-42B1-B7B4-47E325E16925}" type="presParOf" srcId="{AB28C373-01E7-4B22-A868-ED46F4916313}" destId="{173B8B7A-4DAF-48BA-A12C-71C44478EA7F}" srcOrd="1" destOrd="0" presId="urn:microsoft.com/office/officeart/2005/8/layout/list1"/>
    <dgm:cxn modelId="{9EE859DD-1874-4F67-A2FB-A311750F8681}" type="presParOf" srcId="{AB28C373-01E7-4B22-A868-ED46F4916313}" destId="{C12D8095-B34D-404E-91EE-46743971D974}" srcOrd="2" destOrd="0" presId="urn:microsoft.com/office/officeart/2005/8/layout/list1"/>
    <dgm:cxn modelId="{81D33C4B-837A-4FAD-9E01-AA9AC1650E52}" type="presParOf" srcId="{AB28C373-01E7-4B22-A868-ED46F4916313}" destId="{BF366FE7-E996-40FC-9FD4-5CB91A62E1D4}" srcOrd="3" destOrd="0" presId="urn:microsoft.com/office/officeart/2005/8/layout/list1"/>
    <dgm:cxn modelId="{9F4E5953-4C46-4A4D-8FF1-11D5B80622AE}" type="presParOf" srcId="{AB28C373-01E7-4B22-A868-ED46F4916313}" destId="{4083C3CF-23CA-4D0D-928A-0B36E10351CB}" srcOrd="4" destOrd="0" presId="urn:microsoft.com/office/officeart/2005/8/layout/list1"/>
    <dgm:cxn modelId="{7297F325-F45E-4237-9C48-70B975EE944B}" type="presParOf" srcId="{4083C3CF-23CA-4D0D-928A-0B36E10351CB}" destId="{291DCF9E-5F4D-42BE-A200-D4BACC8BE0D1}" srcOrd="0" destOrd="0" presId="urn:microsoft.com/office/officeart/2005/8/layout/list1"/>
    <dgm:cxn modelId="{010171AA-33A8-4975-BE5D-77727811AA52}" type="presParOf" srcId="{4083C3CF-23CA-4D0D-928A-0B36E10351CB}" destId="{B027AA3B-5B7A-4057-844C-E802C670A43A}" srcOrd="1" destOrd="0" presId="urn:microsoft.com/office/officeart/2005/8/layout/list1"/>
    <dgm:cxn modelId="{EE824270-1C8C-4F0B-966D-AAFE40014C85}" type="presParOf" srcId="{AB28C373-01E7-4B22-A868-ED46F4916313}" destId="{C6E9A2FB-3962-40E1-A749-DA908B3477D4}" srcOrd="5" destOrd="0" presId="urn:microsoft.com/office/officeart/2005/8/layout/list1"/>
    <dgm:cxn modelId="{3A8BFC55-D50D-4390-BC56-FCD6579D849E}" type="presParOf" srcId="{AB28C373-01E7-4B22-A868-ED46F4916313}" destId="{2FDFBA78-A772-45A8-B61D-5163E11EDEA4}" srcOrd="6" destOrd="0" presId="urn:microsoft.com/office/officeart/2005/8/layout/list1"/>
    <dgm:cxn modelId="{CDA926D2-CAC5-4CD2-8844-E672FE09CC6F}" type="presParOf" srcId="{AB28C373-01E7-4B22-A868-ED46F4916313}" destId="{8F367361-E0FC-47E6-9F1F-3F2F1AC5FF05}" srcOrd="7" destOrd="0" presId="urn:microsoft.com/office/officeart/2005/8/layout/list1"/>
    <dgm:cxn modelId="{427D4C1E-8F33-4102-ACA2-313FA58CF201}" type="presParOf" srcId="{AB28C373-01E7-4B22-A868-ED46F4916313}" destId="{0812AB44-C65B-4A25-B098-B8EC31CF6CE4}" srcOrd="8" destOrd="0" presId="urn:microsoft.com/office/officeart/2005/8/layout/list1"/>
    <dgm:cxn modelId="{E50A5FD2-FD5F-43E7-974B-1A10FA1AC605}" type="presParOf" srcId="{0812AB44-C65B-4A25-B098-B8EC31CF6CE4}" destId="{3CED8A54-5321-4621-80B9-FB57083AA511}" srcOrd="0" destOrd="0" presId="urn:microsoft.com/office/officeart/2005/8/layout/list1"/>
    <dgm:cxn modelId="{D032B122-A685-4E63-B209-A9CA43C18DC5}" type="presParOf" srcId="{0812AB44-C65B-4A25-B098-B8EC31CF6CE4}" destId="{C3017911-03D2-4F68-B967-29C9E382B7E4}" srcOrd="1" destOrd="0" presId="urn:microsoft.com/office/officeart/2005/8/layout/list1"/>
    <dgm:cxn modelId="{CDC4E681-EF1E-41F5-891B-C8ADA1E3A6C5}" type="presParOf" srcId="{AB28C373-01E7-4B22-A868-ED46F4916313}" destId="{3199A141-E6C8-45A2-95A0-D98D89B7C5BF}" srcOrd="9" destOrd="0" presId="urn:microsoft.com/office/officeart/2005/8/layout/list1"/>
    <dgm:cxn modelId="{E5A664CE-C776-4465-8785-634A2509D277}" type="presParOf" srcId="{AB28C373-01E7-4B22-A868-ED46F4916313}" destId="{0E1448B1-5281-4AA5-A2B0-18C7DBE4FDF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DCEEB3-2C44-4C92-A593-B26DAF30F8CD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E52B078-B8AE-47CD-955A-D406E7D7FFF8}">
      <dgm:prSet phldrT="[テキスト]"/>
      <dgm:spPr/>
      <dgm:t>
        <a:bodyPr/>
        <a:lstStyle/>
        <a:p>
          <a:r>
            <a:rPr kumimoji="1" lang="en-US" altLang="ja-JP" dirty="0"/>
            <a:t>A</a:t>
          </a:r>
          <a:r>
            <a:rPr kumimoji="1" lang="ja-JP" altLang="en-US" dirty="0"/>
            <a:t>プラン（能登一周）</a:t>
          </a:r>
        </a:p>
      </dgm:t>
    </dgm:pt>
    <dgm:pt modelId="{79723F5B-92E1-49F4-8626-3C7415D5E593}" type="parTrans" cxnId="{916056B3-4CAA-4F95-B982-295BF25C56AA}">
      <dgm:prSet/>
      <dgm:spPr/>
      <dgm:t>
        <a:bodyPr/>
        <a:lstStyle/>
        <a:p>
          <a:endParaRPr kumimoji="1" lang="ja-JP" altLang="en-US"/>
        </a:p>
      </dgm:t>
    </dgm:pt>
    <dgm:pt modelId="{AB6486D9-E26F-431E-95DC-07E8B78586B0}" type="sibTrans" cxnId="{916056B3-4CAA-4F95-B982-295BF25C56AA}">
      <dgm:prSet/>
      <dgm:spPr/>
      <dgm:t>
        <a:bodyPr/>
        <a:lstStyle/>
        <a:p>
          <a:endParaRPr kumimoji="1" lang="ja-JP" altLang="en-US"/>
        </a:p>
      </dgm:t>
    </dgm:pt>
    <dgm:pt modelId="{E5674BAE-C481-4B52-B3C8-06146EB8ADA1}">
      <dgm:prSet phldrT="[テキスト]"/>
      <dgm:spPr/>
      <dgm:t>
        <a:bodyPr/>
        <a:lstStyle/>
        <a:p>
          <a:r>
            <a:rPr kumimoji="1" lang="ja-JP" altLang="en-US" dirty="0"/>
            <a:t>和倉温泉（あさの風宿泊）</a:t>
          </a:r>
        </a:p>
      </dgm:t>
    </dgm:pt>
    <dgm:pt modelId="{E98F5569-AF92-48CF-92ED-A0B8DEE11E74}" type="parTrans" cxnId="{B98EA164-E928-4DC8-B34E-2104B0D7BBC0}">
      <dgm:prSet/>
      <dgm:spPr/>
      <dgm:t>
        <a:bodyPr/>
        <a:lstStyle/>
        <a:p>
          <a:endParaRPr kumimoji="1" lang="ja-JP" altLang="en-US"/>
        </a:p>
      </dgm:t>
    </dgm:pt>
    <dgm:pt modelId="{6E1F2F05-F977-467D-A28E-AEB769D81BDB}" type="sibTrans" cxnId="{B98EA164-E928-4DC8-B34E-2104B0D7BBC0}">
      <dgm:prSet/>
      <dgm:spPr/>
      <dgm:t>
        <a:bodyPr/>
        <a:lstStyle/>
        <a:p>
          <a:endParaRPr kumimoji="1" lang="ja-JP" altLang="en-US"/>
        </a:p>
      </dgm:t>
    </dgm:pt>
    <dgm:pt modelId="{74443AAE-2DDF-4E88-AD16-2585030C1D97}">
      <dgm:prSet phldrT="[テキスト]"/>
      <dgm:spPr/>
      <dgm:t>
        <a:bodyPr/>
        <a:lstStyle/>
        <a:p>
          <a:r>
            <a:rPr kumimoji="1" lang="en-US" altLang="ja-JP" dirty="0"/>
            <a:t>B</a:t>
          </a:r>
          <a:r>
            <a:rPr kumimoji="1" lang="ja-JP" altLang="en-US" dirty="0"/>
            <a:t>プラン（伊勢・志摩）</a:t>
          </a:r>
        </a:p>
      </dgm:t>
    </dgm:pt>
    <dgm:pt modelId="{226B9701-26B1-4A88-8F2B-7BFB005AB4AA}" type="parTrans" cxnId="{0DE6176D-7E0B-4B4A-A11B-84B386F12EE0}">
      <dgm:prSet/>
      <dgm:spPr/>
      <dgm:t>
        <a:bodyPr/>
        <a:lstStyle/>
        <a:p>
          <a:endParaRPr kumimoji="1" lang="ja-JP" altLang="en-US"/>
        </a:p>
      </dgm:t>
    </dgm:pt>
    <dgm:pt modelId="{418F5C85-5B26-46DA-9B77-A8CA72AFA389}" type="sibTrans" cxnId="{0DE6176D-7E0B-4B4A-A11B-84B386F12EE0}">
      <dgm:prSet/>
      <dgm:spPr/>
      <dgm:t>
        <a:bodyPr/>
        <a:lstStyle/>
        <a:p>
          <a:endParaRPr kumimoji="1" lang="ja-JP" altLang="en-US"/>
        </a:p>
      </dgm:t>
    </dgm:pt>
    <dgm:pt modelId="{3C1580C9-AA1E-4CFF-8FDA-F395340ED32F}">
      <dgm:prSet phldrT="[テキスト]"/>
      <dgm:spPr/>
      <dgm:t>
        <a:bodyPr/>
        <a:lstStyle/>
        <a:p>
          <a:r>
            <a:rPr kumimoji="1" lang="ja-JP" altLang="en-US" dirty="0"/>
            <a:t>伊勢（かがやきリゾート泊）</a:t>
          </a:r>
        </a:p>
      </dgm:t>
    </dgm:pt>
    <dgm:pt modelId="{7B6A9028-F98C-4535-B3CD-D55B95E08D2D}" type="parTrans" cxnId="{D23C1E47-5C40-4D66-9BAE-6F7DD736D407}">
      <dgm:prSet/>
      <dgm:spPr/>
      <dgm:t>
        <a:bodyPr/>
        <a:lstStyle/>
        <a:p>
          <a:endParaRPr kumimoji="1" lang="ja-JP" altLang="en-US"/>
        </a:p>
      </dgm:t>
    </dgm:pt>
    <dgm:pt modelId="{7A40890E-68B0-4E54-9E67-6CDD72E7257A}" type="sibTrans" cxnId="{D23C1E47-5C40-4D66-9BAE-6F7DD736D407}">
      <dgm:prSet/>
      <dgm:spPr/>
      <dgm:t>
        <a:bodyPr/>
        <a:lstStyle/>
        <a:p>
          <a:endParaRPr kumimoji="1" lang="ja-JP" altLang="en-US"/>
        </a:p>
      </dgm:t>
    </dgm:pt>
    <dgm:pt modelId="{7B83786B-CAF2-4063-93DB-5718627E31F4}" type="pres">
      <dgm:prSet presAssocID="{D7DCEEB3-2C44-4C92-A593-B26DAF30F8CD}" presName="Name0" presStyleCnt="0">
        <dgm:presLayoutVars>
          <dgm:dir/>
          <dgm:resizeHandles val="exact"/>
        </dgm:presLayoutVars>
      </dgm:prSet>
      <dgm:spPr/>
    </dgm:pt>
    <dgm:pt modelId="{77A3EA32-CB7C-48D1-8AA1-125C005797D7}" type="pres">
      <dgm:prSet presAssocID="{3E52B078-B8AE-47CD-955A-D406E7D7FFF8}" presName="composite" presStyleCnt="0"/>
      <dgm:spPr/>
    </dgm:pt>
    <dgm:pt modelId="{A8358778-9170-4081-A66D-815F0ABE6E8F}" type="pres">
      <dgm:prSet presAssocID="{3E52B078-B8AE-47CD-955A-D406E7D7FFF8}" presName="rect1" presStyleLbl="trAlignAcc1" presStyleIdx="0" presStyleCnt="2">
        <dgm:presLayoutVars>
          <dgm:bulletEnabled val="1"/>
        </dgm:presLayoutVars>
      </dgm:prSet>
      <dgm:spPr/>
    </dgm:pt>
    <dgm:pt modelId="{57F690B4-73F0-4643-BB64-7A2BE0D0BF86}" type="pres">
      <dgm:prSet presAssocID="{3E52B078-B8AE-47CD-955A-D406E7D7FFF8}" presName="rect2" presStyleLbl="fgImgPlace1" presStyleIdx="0" presStyleCnt="2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3000" r="-83000"/>
          </a:stretch>
        </a:blipFill>
      </dgm:spPr>
    </dgm:pt>
    <dgm:pt modelId="{E46448AF-17A4-4625-A49B-C0AD67B8D357}" type="pres">
      <dgm:prSet presAssocID="{AB6486D9-E26F-431E-95DC-07E8B78586B0}" presName="sibTrans" presStyleCnt="0"/>
      <dgm:spPr/>
    </dgm:pt>
    <dgm:pt modelId="{D53F45CA-68CD-48C8-A065-67BA01934144}" type="pres">
      <dgm:prSet presAssocID="{74443AAE-2DDF-4E88-AD16-2585030C1D97}" presName="composite" presStyleCnt="0"/>
      <dgm:spPr/>
    </dgm:pt>
    <dgm:pt modelId="{358D6228-EC27-4C56-AFEE-8013C6108773}" type="pres">
      <dgm:prSet presAssocID="{74443AAE-2DDF-4E88-AD16-2585030C1D97}" presName="rect1" presStyleLbl="trAlignAcc1" presStyleIdx="1" presStyleCnt="2">
        <dgm:presLayoutVars>
          <dgm:bulletEnabled val="1"/>
        </dgm:presLayoutVars>
      </dgm:prSet>
      <dgm:spPr/>
    </dgm:pt>
    <dgm:pt modelId="{42A2CDB6-FD1E-451A-8D1F-5AF7C2C4950D}" type="pres">
      <dgm:prSet presAssocID="{74443AAE-2DDF-4E88-AD16-2585030C1D97}" presName="rect2" presStyleLbl="fgImgPlace1" presStyleIdx="1" presStyleCnt="2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3000" r="-83000"/>
          </a:stretch>
        </a:blipFill>
      </dgm:spPr>
    </dgm:pt>
  </dgm:ptLst>
  <dgm:cxnLst>
    <dgm:cxn modelId="{53EA2977-4073-45BB-89A3-6EB7D4B79035}" type="presOf" srcId="{3C1580C9-AA1E-4CFF-8FDA-F395340ED32F}" destId="{358D6228-EC27-4C56-AFEE-8013C6108773}" srcOrd="0" destOrd="1" presId="urn:microsoft.com/office/officeart/2008/layout/PictureStrips"/>
    <dgm:cxn modelId="{0DE6176D-7E0B-4B4A-A11B-84B386F12EE0}" srcId="{D7DCEEB3-2C44-4C92-A593-B26DAF30F8CD}" destId="{74443AAE-2DDF-4E88-AD16-2585030C1D97}" srcOrd="1" destOrd="0" parTransId="{226B9701-26B1-4A88-8F2B-7BFB005AB4AA}" sibTransId="{418F5C85-5B26-46DA-9B77-A8CA72AFA389}"/>
    <dgm:cxn modelId="{4DCD8EA7-B252-4D4C-B67D-44AF202A7A4D}" type="presOf" srcId="{74443AAE-2DDF-4E88-AD16-2585030C1D97}" destId="{358D6228-EC27-4C56-AFEE-8013C6108773}" srcOrd="0" destOrd="0" presId="urn:microsoft.com/office/officeart/2008/layout/PictureStrips"/>
    <dgm:cxn modelId="{916056B3-4CAA-4F95-B982-295BF25C56AA}" srcId="{D7DCEEB3-2C44-4C92-A593-B26DAF30F8CD}" destId="{3E52B078-B8AE-47CD-955A-D406E7D7FFF8}" srcOrd="0" destOrd="0" parTransId="{79723F5B-92E1-49F4-8626-3C7415D5E593}" sibTransId="{AB6486D9-E26F-431E-95DC-07E8B78586B0}"/>
    <dgm:cxn modelId="{7C07C369-B4B6-4F48-84E2-0A1AD2329731}" type="presOf" srcId="{E5674BAE-C481-4B52-B3C8-06146EB8ADA1}" destId="{A8358778-9170-4081-A66D-815F0ABE6E8F}" srcOrd="0" destOrd="1" presId="urn:microsoft.com/office/officeart/2008/layout/PictureStrips"/>
    <dgm:cxn modelId="{B98EA164-E928-4DC8-B34E-2104B0D7BBC0}" srcId="{3E52B078-B8AE-47CD-955A-D406E7D7FFF8}" destId="{E5674BAE-C481-4B52-B3C8-06146EB8ADA1}" srcOrd="0" destOrd="0" parTransId="{E98F5569-AF92-48CF-92ED-A0B8DEE11E74}" sibTransId="{6E1F2F05-F977-467D-A28E-AEB769D81BDB}"/>
    <dgm:cxn modelId="{D23C1E47-5C40-4D66-9BAE-6F7DD736D407}" srcId="{74443AAE-2DDF-4E88-AD16-2585030C1D97}" destId="{3C1580C9-AA1E-4CFF-8FDA-F395340ED32F}" srcOrd="0" destOrd="0" parTransId="{7B6A9028-F98C-4535-B3CD-D55B95E08D2D}" sibTransId="{7A40890E-68B0-4E54-9E67-6CDD72E7257A}"/>
    <dgm:cxn modelId="{223685FF-8268-4D9B-B505-9D029522D594}" type="presOf" srcId="{D7DCEEB3-2C44-4C92-A593-B26DAF30F8CD}" destId="{7B83786B-CAF2-4063-93DB-5718627E31F4}" srcOrd="0" destOrd="0" presId="urn:microsoft.com/office/officeart/2008/layout/PictureStrips"/>
    <dgm:cxn modelId="{A5A37533-27A2-4615-A274-63CFA5E8930F}" type="presOf" srcId="{3E52B078-B8AE-47CD-955A-D406E7D7FFF8}" destId="{A8358778-9170-4081-A66D-815F0ABE6E8F}" srcOrd="0" destOrd="0" presId="urn:microsoft.com/office/officeart/2008/layout/PictureStrips"/>
    <dgm:cxn modelId="{BAB09792-564D-4B65-B06F-0F43AA5A8F14}" type="presParOf" srcId="{7B83786B-CAF2-4063-93DB-5718627E31F4}" destId="{77A3EA32-CB7C-48D1-8AA1-125C005797D7}" srcOrd="0" destOrd="0" presId="urn:microsoft.com/office/officeart/2008/layout/PictureStrips"/>
    <dgm:cxn modelId="{34D4B909-41B0-401E-A26F-497FFCC34B2E}" type="presParOf" srcId="{77A3EA32-CB7C-48D1-8AA1-125C005797D7}" destId="{A8358778-9170-4081-A66D-815F0ABE6E8F}" srcOrd="0" destOrd="0" presId="urn:microsoft.com/office/officeart/2008/layout/PictureStrips"/>
    <dgm:cxn modelId="{B4B1DA59-1FEB-45BB-A356-A5AD544472AC}" type="presParOf" srcId="{77A3EA32-CB7C-48D1-8AA1-125C005797D7}" destId="{57F690B4-73F0-4643-BB64-7A2BE0D0BF86}" srcOrd="1" destOrd="0" presId="urn:microsoft.com/office/officeart/2008/layout/PictureStrips"/>
    <dgm:cxn modelId="{8CFCE93A-7954-4CFB-91FB-7B1CD2DE4F88}" type="presParOf" srcId="{7B83786B-CAF2-4063-93DB-5718627E31F4}" destId="{E46448AF-17A4-4625-A49B-C0AD67B8D357}" srcOrd="1" destOrd="0" presId="urn:microsoft.com/office/officeart/2008/layout/PictureStrips"/>
    <dgm:cxn modelId="{6C1621F7-86B6-4AF5-BDEB-FA31D3560D6D}" type="presParOf" srcId="{7B83786B-CAF2-4063-93DB-5718627E31F4}" destId="{D53F45CA-68CD-48C8-A065-67BA01934144}" srcOrd="2" destOrd="0" presId="urn:microsoft.com/office/officeart/2008/layout/PictureStrips"/>
    <dgm:cxn modelId="{E25636C7-9559-40B7-9BE0-12FA139ACA8B}" type="presParOf" srcId="{D53F45CA-68CD-48C8-A065-67BA01934144}" destId="{358D6228-EC27-4C56-AFEE-8013C6108773}" srcOrd="0" destOrd="0" presId="urn:microsoft.com/office/officeart/2008/layout/PictureStrips"/>
    <dgm:cxn modelId="{40B72961-15FA-4FA8-9E5B-A5D1419DAA03}" type="presParOf" srcId="{D53F45CA-68CD-48C8-A065-67BA01934144}" destId="{42A2CDB6-FD1E-451A-8D1F-5AF7C2C4950D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2D8095-B34D-404E-91EE-46743971D974}">
      <dsp:nvSpPr>
        <dsp:cNvPr id="0" name=""/>
        <dsp:cNvSpPr/>
      </dsp:nvSpPr>
      <dsp:spPr>
        <a:xfrm>
          <a:off x="0" y="328057"/>
          <a:ext cx="10339663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2473" tIns="416560" rIns="802473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移動に時間をかけない（新幹線利用）</a:t>
          </a:r>
        </a:p>
      </dsp:txBody>
      <dsp:txXfrm>
        <a:off x="0" y="328057"/>
        <a:ext cx="10339663" cy="1008000"/>
      </dsp:txXfrm>
    </dsp:sp>
    <dsp:sp modelId="{4EDE6928-02F5-4928-8B51-183D5F8BFAE9}">
      <dsp:nvSpPr>
        <dsp:cNvPr id="0" name=""/>
        <dsp:cNvSpPr/>
      </dsp:nvSpPr>
      <dsp:spPr>
        <a:xfrm>
          <a:off x="516983" y="32857"/>
          <a:ext cx="7237764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570" tIns="0" rIns="27357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旅行先</a:t>
          </a:r>
        </a:p>
      </dsp:txBody>
      <dsp:txXfrm>
        <a:off x="545804" y="61678"/>
        <a:ext cx="7180122" cy="532758"/>
      </dsp:txXfrm>
    </dsp:sp>
    <dsp:sp modelId="{2FDFBA78-A772-45A8-B61D-5163E11EDEA4}">
      <dsp:nvSpPr>
        <dsp:cNvPr id="0" name=""/>
        <dsp:cNvSpPr/>
      </dsp:nvSpPr>
      <dsp:spPr>
        <a:xfrm>
          <a:off x="0" y="1739257"/>
          <a:ext cx="10339663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2473" tIns="416560" rIns="802473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食事と温泉施設の充実</a:t>
          </a:r>
        </a:p>
      </dsp:txBody>
      <dsp:txXfrm>
        <a:off x="0" y="1739257"/>
        <a:ext cx="10339663" cy="1008000"/>
      </dsp:txXfrm>
    </dsp:sp>
    <dsp:sp modelId="{B027AA3B-5B7A-4057-844C-E802C670A43A}">
      <dsp:nvSpPr>
        <dsp:cNvPr id="0" name=""/>
        <dsp:cNvSpPr/>
      </dsp:nvSpPr>
      <dsp:spPr>
        <a:xfrm>
          <a:off x="516983" y="1444057"/>
          <a:ext cx="7237764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570" tIns="0" rIns="27357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宿泊先</a:t>
          </a:r>
        </a:p>
      </dsp:txBody>
      <dsp:txXfrm>
        <a:off x="545804" y="1472878"/>
        <a:ext cx="7180122" cy="532758"/>
      </dsp:txXfrm>
    </dsp:sp>
    <dsp:sp modelId="{0E1448B1-5281-4AA5-A2B0-18C7DBE4FDF0}">
      <dsp:nvSpPr>
        <dsp:cNvPr id="0" name=""/>
        <dsp:cNvSpPr/>
      </dsp:nvSpPr>
      <dsp:spPr>
        <a:xfrm>
          <a:off x="0" y="3150457"/>
          <a:ext cx="10339663" cy="1543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2473" tIns="416560" rIns="802473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移動時も観光できる旅程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地元ならではの名所・旧跡めぐり</a:t>
          </a:r>
        </a:p>
      </dsp:txBody>
      <dsp:txXfrm>
        <a:off x="0" y="3150457"/>
        <a:ext cx="10339663" cy="1543500"/>
      </dsp:txXfrm>
    </dsp:sp>
    <dsp:sp modelId="{C3017911-03D2-4F68-B967-29C9E382B7E4}">
      <dsp:nvSpPr>
        <dsp:cNvPr id="0" name=""/>
        <dsp:cNvSpPr/>
      </dsp:nvSpPr>
      <dsp:spPr>
        <a:xfrm>
          <a:off x="516983" y="2855257"/>
          <a:ext cx="7237764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570" tIns="0" rIns="27357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観光</a:t>
          </a:r>
        </a:p>
      </dsp:txBody>
      <dsp:txXfrm>
        <a:off x="545804" y="2884078"/>
        <a:ext cx="7180122" cy="5327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358778-9170-4081-A66D-815F0ABE6E8F}">
      <dsp:nvSpPr>
        <dsp:cNvPr id="0" name=""/>
        <dsp:cNvSpPr/>
      </dsp:nvSpPr>
      <dsp:spPr>
        <a:xfrm>
          <a:off x="2485328" y="257381"/>
          <a:ext cx="5308949" cy="165904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3728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900" kern="1200" dirty="0"/>
            <a:t>A</a:t>
          </a:r>
          <a:r>
            <a:rPr kumimoji="1" lang="ja-JP" altLang="en-US" sz="2900" kern="1200" dirty="0"/>
            <a:t>プラン（能登一周）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300" kern="1200" dirty="0"/>
            <a:t>和倉温泉（あさの風宿泊）</a:t>
          </a:r>
        </a:p>
      </dsp:txBody>
      <dsp:txXfrm>
        <a:off x="2485328" y="257381"/>
        <a:ext cx="5308949" cy="1659046"/>
      </dsp:txXfrm>
    </dsp:sp>
    <dsp:sp modelId="{57F690B4-73F0-4643-BB64-7A2BE0D0BF86}">
      <dsp:nvSpPr>
        <dsp:cNvPr id="0" name=""/>
        <dsp:cNvSpPr/>
      </dsp:nvSpPr>
      <dsp:spPr>
        <a:xfrm>
          <a:off x="2264122" y="17741"/>
          <a:ext cx="1161332" cy="1741998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3000" r="-83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8D6228-EC27-4C56-AFEE-8013C6108773}">
      <dsp:nvSpPr>
        <dsp:cNvPr id="0" name=""/>
        <dsp:cNvSpPr/>
      </dsp:nvSpPr>
      <dsp:spPr>
        <a:xfrm>
          <a:off x="2485328" y="2345936"/>
          <a:ext cx="5308949" cy="165904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3728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900" kern="1200" dirty="0"/>
            <a:t>B</a:t>
          </a:r>
          <a:r>
            <a:rPr kumimoji="1" lang="ja-JP" altLang="en-US" sz="2900" kern="1200" dirty="0"/>
            <a:t>プラン（伊勢・志摩）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300" kern="1200" dirty="0"/>
            <a:t>伊勢（かがやきリゾート泊）</a:t>
          </a:r>
        </a:p>
      </dsp:txBody>
      <dsp:txXfrm>
        <a:off x="2485328" y="2345936"/>
        <a:ext cx="5308949" cy="1659046"/>
      </dsp:txXfrm>
    </dsp:sp>
    <dsp:sp modelId="{42A2CDB6-FD1E-451A-8D1F-5AF7C2C4950D}">
      <dsp:nvSpPr>
        <dsp:cNvPr id="0" name=""/>
        <dsp:cNvSpPr/>
      </dsp:nvSpPr>
      <dsp:spPr>
        <a:xfrm>
          <a:off x="2264122" y="2106296"/>
          <a:ext cx="1161332" cy="1741998"/>
        </a:xfrm>
        <a:prstGeom prst="rect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3000" r="-83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76EB9D5-7E1A-4433-8B21-2237CC26FA2C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3204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984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926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1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55-62C0-407E-B706-C907B44B0BFC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2538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7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098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5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029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28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3185-9573-406A-8068-0AB4F233501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291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C5516DA-9D86-4E1E-A623-C11F9F74EB5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633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spc="-300" dirty="0"/>
              <a:t>社員旅行企画提案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29</a:t>
            </a:r>
            <a:r>
              <a:rPr kumimoji="1" lang="ja-JP" altLang="en-US" dirty="0"/>
              <a:t>年度幹事グループ</a:t>
            </a:r>
          </a:p>
        </p:txBody>
      </p:sp>
    </p:spTree>
    <p:extLst>
      <p:ext uri="{BB962C8B-B14F-4D97-AF65-F5344CB8AC3E}">
        <p14:creationId xmlns:p14="http://schemas.microsoft.com/office/powerpoint/2010/main" val="2107407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Ａ</a:t>
            </a:r>
            <a:r>
              <a:rPr kumimoji="1" lang="ja-JP" altLang="en-US" dirty="0"/>
              <a:t>プラン旅程</a:t>
            </a:r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4004471"/>
              </p:ext>
            </p:extLst>
          </p:nvPr>
        </p:nvGraphicFramePr>
        <p:xfrm>
          <a:off x="1023938" y="2286000"/>
          <a:ext cx="9720261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1784">
                  <a:extLst>
                    <a:ext uri="{9D8B030D-6E8A-4147-A177-3AD203B41FA5}">
                      <a16:colId xmlns:a16="http://schemas.microsoft.com/office/drawing/2014/main" val="2434276958"/>
                    </a:ext>
                  </a:extLst>
                </a:gridCol>
                <a:gridCol w="2663687">
                  <a:extLst>
                    <a:ext uri="{9D8B030D-6E8A-4147-A177-3AD203B41FA5}">
                      <a16:colId xmlns:a16="http://schemas.microsoft.com/office/drawing/2014/main" val="254249282"/>
                    </a:ext>
                  </a:extLst>
                </a:gridCol>
                <a:gridCol w="5204790">
                  <a:extLst>
                    <a:ext uri="{9D8B030D-6E8A-4147-A177-3AD203B41FA5}">
                      <a16:colId xmlns:a16="http://schemas.microsoft.com/office/drawing/2014/main" val="10859388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詳細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019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月○日</a:t>
                      </a:r>
                      <a:endParaRPr kumimoji="1" lang="en-US" altLang="ja-JP" dirty="0"/>
                    </a:p>
                    <a:p>
                      <a:pPr algn="r"/>
                      <a:r>
                        <a:rPr kumimoji="1" lang="ja-JP" altLang="en-US" dirty="0"/>
                        <a:t>８：００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東京駅八重洲口集合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かがやき　○号　乗車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662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dirty="0"/>
                        <a:t>１１：３０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金沢駅到着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到着後、バスに分乗（２台）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424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１２：００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昼食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「のと里山街道」道の駅「きときと高松」にて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391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１４：００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道の駅出発後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観光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なぎさドライブウェイを通り、「巌門」を観光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9113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１６：００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ホテル到着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「あさの風」宿泊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24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2479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「あさの風」の魅力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全室七尾湾をオーシャンビュー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能登の宿１０選にも選ばれた人気のホテル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鹿野屋の立ち寄り湯ができる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宴会場</a:t>
            </a:r>
            <a:r>
              <a:rPr lang="ja-JP" altLang="en-US" dirty="0"/>
              <a:t>が充実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87661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能登の観光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千枚田</a:t>
            </a:r>
            <a:r>
              <a:rPr kumimoji="1" lang="en-US" altLang="ja-JP" dirty="0"/>
              <a:t>	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kumimoji="1" lang="ja-JP" altLang="en-US" dirty="0"/>
              <a:t>見附島</a:t>
            </a:r>
          </a:p>
        </p:txBody>
      </p:sp>
      <p:pic>
        <p:nvPicPr>
          <p:cNvPr id="11" name="コンテンツ プレースホルダー 10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94680" y="1901667"/>
            <a:ext cx="5641036" cy="3173081"/>
          </a:xfrm>
        </p:spPr>
      </p:pic>
      <p:pic>
        <p:nvPicPr>
          <p:cNvPr id="10" name="コンテンツ プレースホルダー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938" y="3300661"/>
            <a:ext cx="4754562" cy="2674441"/>
          </a:xfrm>
        </p:spPr>
      </p:pic>
    </p:spTree>
    <p:extLst>
      <p:ext uri="{BB962C8B-B14F-4D97-AF65-F5344CB8AC3E}">
        <p14:creationId xmlns:p14="http://schemas.microsoft.com/office/powerpoint/2010/main" val="1389409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Ｂプラン（伊勢・志摩）</a:t>
            </a:r>
            <a:endParaRPr kumimoji="1" lang="ja-JP" altLang="en-US" sz="4000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45625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Ｂ</a:t>
            </a:r>
            <a:r>
              <a:rPr kumimoji="1" lang="ja-JP" altLang="en-US" dirty="0"/>
              <a:t>プランの特徴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名古屋までは新幹線利用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２日目はフリープランでお任せ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kumimoji="1" lang="ja-JP" altLang="en-US" dirty="0"/>
              <a:t>伊勢神宮</a:t>
            </a:r>
            <a:r>
              <a:rPr lang="ja-JP" altLang="en-US" dirty="0"/>
              <a:t>（外宮・内宮）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ミキモト真珠島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宿泊施設に隣接するゴルフコース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268597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Ｂ</a:t>
            </a:r>
            <a:r>
              <a:rPr kumimoji="1" lang="ja-JP" altLang="en-US" dirty="0"/>
              <a:t>プラン工程</a:t>
            </a:r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5757468"/>
              </p:ext>
            </p:extLst>
          </p:nvPr>
        </p:nvGraphicFramePr>
        <p:xfrm>
          <a:off x="1023938" y="2286000"/>
          <a:ext cx="10253662" cy="3929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3401">
                  <a:extLst>
                    <a:ext uri="{9D8B030D-6E8A-4147-A177-3AD203B41FA5}">
                      <a16:colId xmlns:a16="http://schemas.microsoft.com/office/drawing/2014/main" val="2434276958"/>
                    </a:ext>
                  </a:extLst>
                </a:gridCol>
                <a:gridCol w="2809857">
                  <a:extLst>
                    <a:ext uri="{9D8B030D-6E8A-4147-A177-3AD203B41FA5}">
                      <a16:colId xmlns:a16="http://schemas.microsoft.com/office/drawing/2014/main" val="254249282"/>
                    </a:ext>
                  </a:extLst>
                </a:gridCol>
                <a:gridCol w="5490404">
                  <a:extLst>
                    <a:ext uri="{9D8B030D-6E8A-4147-A177-3AD203B41FA5}">
                      <a16:colId xmlns:a16="http://schemas.microsoft.com/office/drawing/2014/main" val="1085938820"/>
                    </a:ext>
                  </a:extLst>
                </a:gridCol>
              </a:tblGrid>
              <a:tr h="68621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詳細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019378"/>
                  </a:ext>
                </a:extLst>
              </a:tr>
              <a:tr h="118442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月○日</a:t>
                      </a:r>
                      <a:endParaRPr kumimoji="1" lang="en-US" altLang="ja-JP" dirty="0"/>
                    </a:p>
                    <a:p>
                      <a:pPr algn="r"/>
                      <a:r>
                        <a:rPr kumimoji="1" lang="ja-JP" altLang="en-US" dirty="0"/>
                        <a:t>８：００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東京駅八重洲口集合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のぞみ　○号　乗車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662771"/>
                  </a:ext>
                </a:extLst>
              </a:tr>
              <a:tr h="686212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dirty="0"/>
                        <a:t>１１：３０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名古屋駅到着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到着後、バスに分乗（２台）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424649"/>
                  </a:ext>
                </a:extLst>
              </a:tr>
              <a:tr h="68621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１２：００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昼食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熱田蓬莱軒にて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391886"/>
                  </a:ext>
                </a:extLst>
              </a:tr>
              <a:tr h="68621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１５：００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ホテル到着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「かがやきリゾート」宿泊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91135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6010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「かがやきリゾート」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伊勢神宮までの送迎無料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全洋室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露天風呂は温泉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宴会場</a:t>
            </a:r>
            <a:r>
              <a:rPr lang="ja-JP" altLang="en-US" dirty="0"/>
              <a:t>が充実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508111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伊勢の観光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おかげ横丁</a:t>
            </a:r>
            <a:r>
              <a:rPr kumimoji="1" lang="en-US" altLang="ja-JP" dirty="0"/>
              <a:t>	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3"/>
          </p:nvPr>
        </p:nvSpPr>
        <p:spPr>
          <a:xfrm>
            <a:off x="5290671" y="2011680"/>
            <a:ext cx="4754880" cy="822960"/>
          </a:xfrm>
        </p:spPr>
        <p:txBody>
          <a:bodyPr/>
          <a:lstStyle/>
          <a:p>
            <a:r>
              <a:rPr kumimoji="1" lang="ja-JP" altLang="en-US" dirty="0"/>
              <a:t>伊勢神宮　内宮</a:t>
            </a:r>
          </a:p>
        </p:txBody>
      </p:sp>
      <p:pic>
        <p:nvPicPr>
          <p:cNvPr id="11" name="コンテンツ プレースホルダー 10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59" y="1335024"/>
            <a:ext cx="3325781" cy="3748456"/>
          </a:xfrm>
        </p:spPr>
      </p:pic>
      <p:pic>
        <p:nvPicPr>
          <p:cNvPr id="10" name="コンテンツ プレースホルダー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" y="2834640"/>
            <a:ext cx="4247083" cy="3185312"/>
          </a:xfrm>
        </p:spPr>
      </p:pic>
    </p:spTree>
    <p:extLst>
      <p:ext uri="{BB962C8B-B14F-4D97-AF65-F5344CB8AC3E}">
        <p14:creationId xmlns:p14="http://schemas.microsoft.com/office/powerpoint/2010/main" val="4213484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vert="horz" numCol="2" spcCol="720000">
            <a:normAutofit/>
          </a:bodyPr>
          <a:lstStyle/>
          <a:p>
            <a:pPr marL="514350" indent="-514350">
              <a:buClr>
                <a:srgbClr val="7030A0"/>
              </a:buClr>
              <a:buSzPct val="120000"/>
              <a:buFont typeface="+mj-lt"/>
              <a:buAutoNum type="romanUcPeriod"/>
            </a:pPr>
            <a:r>
              <a:rPr kumimoji="1" lang="ja-JP" altLang="en-US" dirty="0"/>
              <a:t>企画の概要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en-US" altLang="ja-JP" dirty="0"/>
              <a:t>28</a:t>
            </a:r>
            <a:r>
              <a:rPr lang="ja-JP" altLang="en-US" dirty="0"/>
              <a:t>年度実施後のアンケート調査結果報告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lang="en-US" altLang="ja-JP" dirty="0"/>
              <a:t>29</a:t>
            </a:r>
            <a:r>
              <a:rPr kumimoji="1" lang="ja-JP" altLang="en-US" dirty="0"/>
              <a:t>年度のコンセプト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en-US" altLang="ja-JP" dirty="0"/>
              <a:t>29</a:t>
            </a:r>
            <a:r>
              <a:rPr lang="ja-JP" altLang="en-US" dirty="0"/>
              <a:t>年度　社員研修実施概要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提案プラン</a:t>
            </a:r>
            <a:endParaRPr kumimoji="1" lang="en-US" altLang="ja-JP" dirty="0"/>
          </a:p>
          <a:p>
            <a:pPr marL="514350" indent="-514350">
              <a:buClr>
                <a:srgbClr val="7030A0"/>
              </a:buClr>
              <a:buSzPct val="120000"/>
              <a:buFont typeface="+mj-lt"/>
              <a:buAutoNum type="romanUcPeriod"/>
            </a:pPr>
            <a:r>
              <a:rPr lang="en-US" altLang="ja-JP" dirty="0"/>
              <a:t>A</a:t>
            </a:r>
            <a:r>
              <a:rPr lang="ja-JP" altLang="en-US" dirty="0"/>
              <a:t>案（和倉温泉）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Ａプランの特徴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Ａプラン旅程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「あさの風」の魅力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能登の観光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費用概算</a:t>
            </a:r>
            <a:endParaRPr kumimoji="1" lang="en-US" altLang="ja-JP" dirty="0"/>
          </a:p>
          <a:p>
            <a:pPr marL="514350" indent="-514350">
              <a:buClr>
                <a:srgbClr val="7030A0"/>
              </a:buClr>
              <a:buSzPct val="120000"/>
              <a:buFont typeface="+mj-lt"/>
              <a:buAutoNum type="romanUcPeriod"/>
            </a:pPr>
            <a:r>
              <a:rPr kumimoji="1" lang="ja-JP" altLang="en-US" dirty="0"/>
              <a:t>Ｂ案（伊勢神宮）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ja-JP" altLang="en-US" dirty="0"/>
              <a:t>Ｂプランの特徴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lang="ja-JP" altLang="en-US" dirty="0"/>
              <a:t>Ｂプラン旅程</a:t>
            </a:r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「かが</a:t>
            </a:r>
            <a:r>
              <a:rPr lang="ja-JP" altLang="en-US" dirty="0"/>
              <a:t>やきリゾート」</a:t>
            </a:r>
            <a:r>
              <a:rPr kumimoji="1" lang="ja-JP" altLang="en-US" dirty="0"/>
              <a:t>の魅力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ja-JP" altLang="en-US" dirty="0"/>
              <a:t>伊勢の観光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費用概算</a:t>
            </a:r>
          </a:p>
        </p:txBody>
      </p:sp>
    </p:spTree>
    <p:extLst>
      <p:ext uri="{BB962C8B-B14F-4D97-AF65-F5344CB8AC3E}">
        <p14:creationId xmlns:p14="http://schemas.microsoft.com/office/powerpoint/2010/main" val="209539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143000" indent="-1143000">
              <a:buFont typeface="+mj-lt"/>
              <a:buAutoNum type="romanUcPeriod"/>
            </a:pPr>
            <a:r>
              <a:rPr kumimoji="1" lang="ja-JP" altLang="en-US" dirty="0"/>
              <a:t>企画の概要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448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altLang="ja-JP" sz="3600" dirty="0"/>
              <a:t>28</a:t>
            </a:r>
            <a:r>
              <a:rPr lang="ja-JP" altLang="en-US" sz="3600" dirty="0"/>
              <a:t>年度実施後のアンケート調査報告</a:t>
            </a:r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1023937" y="2286001"/>
          <a:ext cx="4754562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コンテンツ プレースホルダー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ja-JP" altLang="en-US" dirty="0"/>
              <a:t>意見まとめ</a:t>
            </a:r>
            <a:endParaRPr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kumimoji="1" lang="ja-JP" altLang="en-US" dirty="0"/>
              <a:t>食事がよかった</a:t>
            </a:r>
            <a:endParaRPr kumimoji="1"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kumimoji="1" lang="ja-JP" altLang="en-US" dirty="0"/>
              <a:t>温泉施設が充実していた</a:t>
            </a:r>
            <a:endParaRPr kumimoji="1"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ja-JP" altLang="en-US" dirty="0"/>
              <a:t>夜の宴会が面白く盛り上がった</a:t>
            </a:r>
            <a:endParaRPr kumimoji="1"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ja-JP" altLang="en-US" dirty="0"/>
              <a:t>長時間のバス移動が疲れた</a:t>
            </a:r>
            <a:br>
              <a:rPr lang="en-US" altLang="ja-JP" dirty="0"/>
            </a:br>
            <a:r>
              <a:rPr lang="ja-JP" altLang="en-US" dirty="0"/>
              <a:t>休憩も少なく帰りは渋滞に巻き込まれた</a:t>
            </a:r>
            <a:endParaRPr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kumimoji="1" lang="ja-JP" altLang="en-US" dirty="0"/>
              <a:t>観光施設が屋内ばかりであった</a:t>
            </a:r>
            <a:br>
              <a:rPr kumimoji="1" lang="en-US" altLang="ja-JP" dirty="0"/>
            </a:br>
            <a:r>
              <a:rPr kumimoji="1" lang="ja-JP" altLang="en-US" dirty="0"/>
              <a:t>名所・旧跡等、地元ならではの観光がなかった</a:t>
            </a:r>
            <a:endParaRPr kumimoji="1"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ja-JP" altLang="en-US" dirty="0"/>
              <a:t>土産物を買うところが少なかった</a:t>
            </a:r>
            <a:endParaRPr kumimoji="1" lang="en-US" altLang="ja-JP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kumimoji="1" lang="en-US" altLang="ja-JP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kumimoji="1" lang="en-US" altLang="ja-JP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4C551-F167-485C-9967-4D515B981C5A}" type="datetime3">
              <a:rPr lang="ja-JP" altLang="en-US" smtClean="0"/>
              <a:t>平成28年7月15日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529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２９</a:t>
            </a:r>
            <a:r>
              <a:rPr kumimoji="1" lang="ja-JP" altLang="en-US" dirty="0"/>
              <a:t>年度のコンセプト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3746618"/>
              </p:ext>
            </p:extLst>
          </p:nvPr>
        </p:nvGraphicFramePr>
        <p:xfrm>
          <a:off x="1096962" y="1846263"/>
          <a:ext cx="10339663" cy="4726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9871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29</a:t>
            </a:r>
            <a:r>
              <a:rPr kumimoji="1" lang="ja-JP" altLang="en-US" dirty="0"/>
              <a:t>年度　社員研修実施概要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日時：</a:t>
            </a:r>
            <a:r>
              <a:rPr lang="en-US" altLang="ja-JP" sz="2800" dirty="0"/>
              <a:t>	</a:t>
            </a:r>
            <a:r>
              <a:rPr lang="ja-JP" altLang="en-US" sz="2800" dirty="0"/>
              <a:t>平成</a:t>
            </a:r>
            <a:r>
              <a:rPr lang="en-US" altLang="ja-JP" sz="2800" dirty="0"/>
              <a:t>29</a:t>
            </a:r>
            <a:r>
              <a:rPr lang="ja-JP" altLang="en-US" sz="2800" dirty="0"/>
              <a:t>年</a:t>
            </a:r>
            <a:r>
              <a:rPr lang="en-US" altLang="ja-JP" sz="2800" dirty="0"/>
              <a:t>10</a:t>
            </a:r>
            <a:r>
              <a:rPr lang="ja-JP" altLang="en-US" sz="2800" dirty="0"/>
              <a:t>月○日（○）～○日（○）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参加人数：</a:t>
            </a:r>
            <a:r>
              <a:rPr lang="en-US" altLang="ja-JP" sz="2800" dirty="0"/>
              <a:t>	</a:t>
            </a:r>
            <a:r>
              <a:rPr lang="ja-JP" altLang="en-US" sz="2800" dirty="0"/>
              <a:t>約</a:t>
            </a:r>
            <a:r>
              <a:rPr lang="en-US" altLang="ja-JP" sz="2800" dirty="0"/>
              <a:t>65</a:t>
            </a:r>
            <a:r>
              <a:rPr lang="ja-JP" altLang="en-US" sz="2800" dirty="0"/>
              <a:t>名（嘱託社員含む）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予算見積額：</a:t>
            </a:r>
            <a:r>
              <a:rPr lang="en-US" altLang="ja-JP" sz="2800" dirty="0"/>
              <a:t>	3,250,000</a:t>
            </a:r>
            <a:r>
              <a:rPr lang="ja-JP" altLang="en-US" sz="2800" dirty="0"/>
              <a:t>円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幹事役：</a:t>
            </a:r>
            <a:r>
              <a:rPr lang="en-US" altLang="ja-JP" sz="2800" dirty="0"/>
              <a:t>	</a:t>
            </a:r>
            <a:r>
              <a:rPr lang="ja-JP" altLang="en-US" sz="2800" dirty="0"/>
              <a:t>総務課（中村、工藤、佐々木）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ja-JP" altLang="en-US" sz="28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C2227-0B43-4490-A375-C1682A8B552E}" type="datetime3">
              <a:rPr lang="ja-JP" altLang="en-US" smtClean="0"/>
              <a:t>平成28年7月15日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350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提案プラン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4782484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4652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kumimoji="1" lang="en-US" altLang="ja-JP" sz="4800" dirty="0"/>
              <a:t>A</a:t>
            </a:r>
            <a:r>
              <a:rPr lang="ja-JP" altLang="en-US" sz="4800" dirty="0"/>
              <a:t>プラン（能登一周）</a:t>
            </a:r>
            <a:endParaRPr kumimoji="1" lang="ja-JP" altLang="en-US" sz="4800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518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Ａ</a:t>
            </a:r>
            <a:r>
              <a:rPr kumimoji="1" lang="ja-JP" altLang="en-US" dirty="0"/>
              <a:t>プランの特徴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話題の「北陸新幹線」（かがやき）で移動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東京－金沢間が</a:t>
            </a:r>
            <a:r>
              <a:rPr lang="en-US" altLang="ja-JP" dirty="0"/>
              <a:t>2</a:t>
            </a:r>
            <a:r>
              <a:rPr lang="ja-JP" altLang="en-US" dirty="0"/>
              <a:t>時間</a:t>
            </a:r>
            <a:r>
              <a:rPr lang="en-US" altLang="ja-JP" dirty="0"/>
              <a:t>35</a:t>
            </a:r>
            <a:r>
              <a:rPr lang="ja-JP" altLang="en-US" dirty="0"/>
              <a:t>分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金沢から和倉温泉へは「のと里山街道」利用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kumimoji="1" lang="ja-JP" altLang="en-US" dirty="0"/>
              <a:t>なぎさドライブウェイなど、随所に観光ポイント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道の駅への立ち寄り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あの「鹿野屋」と姉妹旅館の「あさの風」に宿泊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鹿野屋の温泉利用が無料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537077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1206</TotalTime>
  <Words>404</Words>
  <Application>Microsoft Office PowerPoint</Application>
  <PresentationFormat>ワイド画面</PresentationFormat>
  <Paragraphs>120</Paragraphs>
  <Slides>17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3" baseType="lpstr">
      <vt:lpstr>メイリオ</vt:lpstr>
      <vt:lpstr>Tw Cen MT</vt:lpstr>
      <vt:lpstr>Tw Cen MT Condensed</vt:lpstr>
      <vt:lpstr>Wingdings</vt:lpstr>
      <vt:lpstr>Wingdings 3</vt:lpstr>
      <vt:lpstr>インテグラル</vt:lpstr>
      <vt:lpstr>社員旅行企画提案</vt:lpstr>
      <vt:lpstr>目次</vt:lpstr>
      <vt:lpstr>企画の概要</vt:lpstr>
      <vt:lpstr>28年度実施後のアンケート調査報告</vt:lpstr>
      <vt:lpstr>２９年度のコンセプト</vt:lpstr>
      <vt:lpstr>29年度　社員研修実施概要</vt:lpstr>
      <vt:lpstr>提案プラン</vt:lpstr>
      <vt:lpstr>Aプラン（能登一周）</vt:lpstr>
      <vt:lpstr>Ａプランの特徴</vt:lpstr>
      <vt:lpstr>Ａプラン旅程</vt:lpstr>
      <vt:lpstr>「あさの風」の魅力</vt:lpstr>
      <vt:lpstr>能登の観光</vt:lpstr>
      <vt:lpstr>Ｂプラン（伊勢・志摩）</vt:lpstr>
      <vt:lpstr>Ｂプランの特徴</vt:lpstr>
      <vt:lpstr>Ｂプラン工程</vt:lpstr>
      <vt:lpstr>「かがやきリゾート」</vt:lpstr>
      <vt:lpstr>伊勢の観光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商店街活性化企画</dc:title>
  <dc:creator>毎日太郎</dc:creator>
  <cp:lastModifiedBy>毎日太郎</cp:lastModifiedBy>
  <cp:revision>55</cp:revision>
  <dcterms:created xsi:type="dcterms:W3CDTF">2016-05-22T19:07:12Z</dcterms:created>
  <dcterms:modified xsi:type="dcterms:W3CDTF">2016-07-15T02:24:24Z</dcterms:modified>
</cp:coreProperties>
</file>