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8" r:id="rId4"/>
    <p:sldId id="266" r:id="rId5"/>
    <p:sldId id="260" r:id="rId6"/>
    <p:sldId id="265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D8095-B34D-404E-91EE-46743971D974}">
      <dsp:nvSpPr>
        <dsp:cNvPr id="0" name=""/>
        <dsp:cNvSpPr/>
      </dsp:nvSpPr>
      <dsp:spPr>
        <a:xfrm>
          <a:off x="0" y="3280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移動に時間をかけない（新幹線利用）</a:t>
          </a:r>
        </a:p>
      </dsp:txBody>
      <dsp:txXfrm>
        <a:off x="0" y="328057"/>
        <a:ext cx="10339663" cy="1008000"/>
      </dsp:txXfrm>
    </dsp:sp>
    <dsp:sp modelId="{4EDE6928-02F5-4928-8B51-183D5F8BFAE9}">
      <dsp:nvSpPr>
        <dsp:cNvPr id="0" name=""/>
        <dsp:cNvSpPr/>
      </dsp:nvSpPr>
      <dsp:spPr>
        <a:xfrm>
          <a:off x="516983" y="328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旅行先</a:t>
          </a:r>
        </a:p>
      </dsp:txBody>
      <dsp:txXfrm>
        <a:off x="545804" y="61678"/>
        <a:ext cx="7180122" cy="532758"/>
      </dsp:txXfrm>
    </dsp:sp>
    <dsp:sp modelId="{2FDFBA78-A772-45A8-B61D-5163E11EDEA4}">
      <dsp:nvSpPr>
        <dsp:cNvPr id="0" name=""/>
        <dsp:cNvSpPr/>
      </dsp:nvSpPr>
      <dsp:spPr>
        <a:xfrm>
          <a:off x="0" y="1739257"/>
          <a:ext cx="1033966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食事と温泉施設の充実</a:t>
          </a:r>
        </a:p>
      </dsp:txBody>
      <dsp:txXfrm>
        <a:off x="0" y="1739257"/>
        <a:ext cx="10339663" cy="1008000"/>
      </dsp:txXfrm>
    </dsp:sp>
    <dsp:sp modelId="{B027AA3B-5B7A-4057-844C-E802C670A43A}">
      <dsp:nvSpPr>
        <dsp:cNvPr id="0" name=""/>
        <dsp:cNvSpPr/>
      </dsp:nvSpPr>
      <dsp:spPr>
        <a:xfrm>
          <a:off x="516983" y="14440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宿泊先</a:t>
          </a:r>
        </a:p>
      </dsp:txBody>
      <dsp:txXfrm>
        <a:off x="545804" y="1472878"/>
        <a:ext cx="7180122" cy="532758"/>
      </dsp:txXfrm>
    </dsp:sp>
    <dsp:sp modelId="{0E1448B1-5281-4AA5-A2B0-18C7DBE4FDF0}">
      <dsp:nvSpPr>
        <dsp:cNvPr id="0" name=""/>
        <dsp:cNvSpPr/>
      </dsp:nvSpPr>
      <dsp:spPr>
        <a:xfrm>
          <a:off x="0" y="3150457"/>
          <a:ext cx="10339663" cy="154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2473" tIns="416560" rIns="80247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移動時も観光できる旅程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地元ならではの名所・旧跡めぐり</a:t>
          </a:r>
        </a:p>
      </dsp:txBody>
      <dsp:txXfrm>
        <a:off x="0" y="3150457"/>
        <a:ext cx="10339663" cy="1543500"/>
      </dsp:txXfrm>
    </dsp:sp>
    <dsp:sp modelId="{C3017911-03D2-4F68-B967-29C9E382B7E4}">
      <dsp:nvSpPr>
        <dsp:cNvPr id="0" name=""/>
        <dsp:cNvSpPr/>
      </dsp:nvSpPr>
      <dsp:spPr>
        <a:xfrm>
          <a:off x="516983" y="2855257"/>
          <a:ext cx="723776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570" tIns="0" rIns="27357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観光</a:t>
          </a:r>
        </a:p>
      </dsp:txBody>
      <dsp:txXfrm>
        <a:off x="545804" y="2884078"/>
        <a:ext cx="7180122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58778-9170-4081-A66D-815F0ABE6E8F}">
      <dsp:nvSpPr>
        <dsp:cNvPr id="0" name=""/>
        <dsp:cNvSpPr/>
      </dsp:nvSpPr>
      <dsp:spPr>
        <a:xfrm>
          <a:off x="2485328" y="257381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A</a:t>
          </a:r>
          <a:r>
            <a:rPr kumimoji="1" lang="ja-JP" altLang="en-US" sz="2900" kern="1200" dirty="0"/>
            <a:t>プラン（能登一周）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和倉温泉（あさの風宿泊）</a:t>
          </a:r>
        </a:p>
      </dsp:txBody>
      <dsp:txXfrm>
        <a:off x="2485328" y="257381"/>
        <a:ext cx="5308949" cy="1659046"/>
      </dsp:txXfrm>
    </dsp:sp>
    <dsp:sp modelId="{57F690B4-73F0-4643-BB64-7A2BE0D0BF86}">
      <dsp:nvSpPr>
        <dsp:cNvPr id="0" name=""/>
        <dsp:cNvSpPr/>
      </dsp:nvSpPr>
      <dsp:spPr>
        <a:xfrm>
          <a:off x="2264122" y="17741"/>
          <a:ext cx="1161332" cy="174199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D6228-EC27-4C56-AFEE-8013C6108773}">
      <dsp:nvSpPr>
        <dsp:cNvPr id="0" name=""/>
        <dsp:cNvSpPr/>
      </dsp:nvSpPr>
      <dsp:spPr>
        <a:xfrm>
          <a:off x="2485328" y="2345936"/>
          <a:ext cx="5308949" cy="1659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728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B</a:t>
          </a:r>
          <a:r>
            <a:rPr kumimoji="1" lang="ja-JP" altLang="en-US" sz="2900" kern="1200" dirty="0"/>
            <a:t>プラン（伊勢・志摩）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伊勢（かがやきリゾート泊）</a:t>
          </a:r>
        </a:p>
      </dsp:txBody>
      <dsp:txXfrm>
        <a:off x="2485328" y="2345936"/>
        <a:ext cx="5308949" cy="1659046"/>
      </dsp:txXfrm>
    </dsp:sp>
    <dsp:sp modelId="{42A2CDB6-FD1E-451A-8D1F-5AF7C2C4950D}">
      <dsp:nvSpPr>
        <dsp:cNvPr id="0" name=""/>
        <dsp:cNvSpPr/>
      </dsp:nvSpPr>
      <dsp:spPr>
        <a:xfrm>
          <a:off x="2264122" y="2106296"/>
          <a:ext cx="1161332" cy="1741998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「あさの風」の魅力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全室七尾湾をオーシャンビュー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能登の宿１０選にも選ばれた人気のホテル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鹿野屋の立ち寄り湯ができる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千枚田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見附島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4680" y="1901667"/>
            <a:ext cx="5641036" cy="3173081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3300661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Ｂプラン（伊勢・志摩）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562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名古屋までは新幹線利用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２日目はフリープランでお任せ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伊勢神宮</a:t>
            </a:r>
            <a:r>
              <a:rPr lang="ja-JP" altLang="en-US" dirty="0"/>
              <a:t>（外宮・内宮）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ミキモト真珠島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宿泊施設に隣接するゴルフコース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6859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プラン工程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757468"/>
              </p:ext>
            </p:extLst>
          </p:nvPr>
        </p:nvGraphicFramePr>
        <p:xfrm>
          <a:off x="1023938" y="2286000"/>
          <a:ext cx="10253662" cy="39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01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80985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490404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118442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のぞみ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名古屋駅到着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熱田蓬莱軒にて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１５：００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「かがやきリゾート」宿泊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0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「かがやきリゾート」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伊勢神宮までの送迎無料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全洋室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露天風呂は温泉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81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伊勢の観光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おかげ横丁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290671" y="2011680"/>
            <a:ext cx="4754880" cy="822960"/>
          </a:xfrm>
        </p:spPr>
        <p:txBody>
          <a:bodyPr/>
          <a:lstStyle/>
          <a:p>
            <a:r>
              <a:rPr kumimoji="1" lang="ja-JP" altLang="en-US" dirty="0"/>
              <a:t>伊勢神宮　内宮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59" y="1335024"/>
            <a:ext cx="3325781" cy="3748456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834640"/>
            <a:ext cx="4247083" cy="3185312"/>
          </a:xfrm>
        </p:spPr>
      </p:pic>
    </p:spTree>
    <p:extLst>
      <p:ext uri="{BB962C8B-B14F-4D97-AF65-F5344CB8AC3E}">
        <p14:creationId xmlns:p14="http://schemas.microsoft.com/office/powerpoint/2010/main" val="421348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28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kumimoji="1" lang="ja-JP" altLang="en-US" dirty="0"/>
              <a:t>年度のコンセプト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lang="ja-JP" altLang="en-US" dirty="0"/>
              <a:t>年度　社員研修実施概要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提案プラン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「あさの風」の魅力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能登の観光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「かが</a:t>
            </a:r>
            <a:r>
              <a:rPr lang="ja-JP" altLang="en-US" dirty="0"/>
              <a:t>やきリゾート」</a:t>
            </a:r>
            <a:r>
              <a:rPr kumimoji="1" lang="ja-JP" altLang="en-US" dirty="0"/>
              <a:t>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伊勢の観光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023937" y="2286001"/>
          <a:ext cx="47545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dirty="0"/>
              <a:t>意見まとめ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食事がよかった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温泉施設が充実していた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夜の宴会が面白く盛り上がった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長時間のバス移動が疲れた</a:t>
            </a:r>
            <a:br>
              <a:rPr lang="en-US" altLang="ja-JP" dirty="0"/>
            </a:br>
            <a:r>
              <a:rPr lang="ja-JP" altLang="en-US" dirty="0"/>
              <a:t>休憩も少なく帰りは渋滞に巻き込まれた</a:t>
            </a:r>
            <a:endParaRPr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kumimoji="1" lang="ja-JP" altLang="en-US" dirty="0"/>
              <a:t>観光施設が屋内ばかりであった</a:t>
            </a:r>
            <a:br>
              <a:rPr kumimoji="1" lang="en-US" altLang="ja-JP" dirty="0"/>
            </a:br>
            <a:r>
              <a:rPr kumimoji="1" lang="ja-JP" altLang="en-US" dirty="0"/>
              <a:t>名所・旧跡等、地元ならではの観光がなかった</a:t>
            </a:r>
            <a:endParaRPr kumimoji="1" lang="en-US" altLang="ja-JP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ja-JP" altLang="en-US" dirty="0"/>
              <a:t>土産物を買うところが少なかった</a:t>
            </a: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en-US" altLang="ja-JP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sz="4800" dirty="0"/>
              <a:t>A</a:t>
            </a:r>
            <a:r>
              <a:rPr lang="ja-JP" altLang="en-US" sz="4800" dirty="0"/>
              <a:t>プラン（能登一周）</a:t>
            </a:r>
            <a:endParaRPr kumimoji="1" lang="ja-JP" altLang="en-US" sz="48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1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1186</TotalTime>
  <Words>404</Words>
  <Application>Microsoft Office PowerPoint</Application>
  <PresentationFormat>ワイド画面</PresentationFormat>
  <Paragraphs>120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目次</vt:lpstr>
      <vt:lpstr>企画の概要</vt:lpstr>
      <vt:lpstr>28年度実施後のアンケート調査報告</vt:lpstr>
      <vt:lpstr>２９年度のコンセプト</vt:lpstr>
      <vt:lpstr>29年度　社員研修実施概要</vt:lpstr>
      <vt:lpstr>提案プラン</vt:lpstr>
      <vt:lpstr>Aプラン（能登一周）</vt:lpstr>
      <vt:lpstr>Ａプランの特徴</vt:lpstr>
      <vt:lpstr>Ａプラン旅程</vt:lpstr>
      <vt:lpstr>「あさの風」の魅力</vt:lpstr>
      <vt:lpstr>能登の観光</vt:lpstr>
      <vt:lpstr>Ｂプラン（伊勢・志摩）</vt:lpstr>
      <vt:lpstr>Ｂプランの特徴</vt:lpstr>
      <vt:lpstr>Ｂプラン工程</vt:lpstr>
      <vt:lpstr>「かがやきリゾート」</vt:lpstr>
      <vt:lpstr>伊勢の観光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55</cp:revision>
  <dcterms:created xsi:type="dcterms:W3CDTF">2016-05-22T19:07:12Z</dcterms:created>
  <dcterms:modified xsi:type="dcterms:W3CDTF">2016-07-15T01:57:47Z</dcterms:modified>
</cp:coreProperties>
</file>