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168" r:id="rId4"/>
  </p:sldMasterIdLst>
  <p:notesMasterIdLst>
    <p:notesMasterId r:id="rId14"/>
  </p:notes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8" d="100"/>
          <a:sy n="68" d="100"/>
        </p:scale>
        <p:origin x="60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5698667" y="-2396281"/>
          <a:ext cx="727608" cy="5705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209544" y="128361"/>
        <a:ext cx="5670337" cy="656570"/>
      </dsp:txXfrm>
    </dsp:sp>
    <dsp:sp modelId="{705AE664-311B-46EC-A3BE-02E076D9B589}">
      <dsp:nvSpPr>
        <dsp:cNvPr id="0" name=""/>
        <dsp:cNvSpPr/>
      </dsp:nvSpPr>
      <dsp:spPr>
        <a:xfrm>
          <a:off x="0" y="1890"/>
          <a:ext cx="3209544" cy="90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2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2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4399" y="46289"/>
        <a:ext cx="3120746" cy="820712"/>
      </dsp:txXfrm>
    </dsp:sp>
    <dsp:sp modelId="{3E528370-D85F-4703-8EC9-6392DA1E9A10}">
      <dsp:nvSpPr>
        <dsp:cNvPr id="0" name=""/>
        <dsp:cNvSpPr/>
      </dsp:nvSpPr>
      <dsp:spPr>
        <a:xfrm rot="5400000">
          <a:off x="5698667" y="-1441295"/>
          <a:ext cx="727608" cy="5705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209544" y="1083347"/>
        <a:ext cx="5670337" cy="656570"/>
      </dsp:txXfrm>
    </dsp:sp>
    <dsp:sp modelId="{278D3BE9-54CD-4E6F-896D-96A91866901A}">
      <dsp:nvSpPr>
        <dsp:cNvPr id="0" name=""/>
        <dsp:cNvSpPr/>
      </dsp:nvSpPr>
      <dsp:spPr>
        <a:xfrm>
          <a:off x="0" y="956876"/>
          <a:ext cx="3209544" cy="90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2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4399" y="1001275"/>
        <a:ext cx="3120746" cy="820712"/>
      </dsp:txXfrm>
    </dsp:sp>
    <dsp:sp modelId="{EC648390-80D4-4FDE-9832-D5A83F4346A6}">
      <dsp:nvSpPr>
        <dsp:cNvPr id="0" name=""/>
        <dsp:cNvSpPr/>
      </dsp:nvSpPr>
      <dsp:spPr>
        <a:xfrm rot="5400000">
          <a:off x="5698667" y="-486310"/>
          <a:ext cx="727608" cy="5705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209544" y="2038332"/>
        <a:ext cx="5670337" cy="656570"/>
      </dsp:txXfrm>
    </dsp:sp>
    <dsp:sp modelId="{6B43FA07-B906-4F8F-AF16-3DE05BBA4A68}">
      <dsp:nvSpPr>
        <dsp:cNvPr id="0" name=""/>
        <dsp:cNvSpPr/>
      </dsp:nvSpPr>
      <dsp:spPr>
        <a:xfrm>
          <a:off x="0" y="1911862"/>
          <a:ext cx="3209544" cy="90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2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4399" y="1956261"/>
        <a:ext cx="3120746" cy="820712"/>
      </dsp:txXfrm>
    </dsp:sp>
    <dsp:sp modelId="{B8451FFC-E35A-4CC7-B365-C29E9D60BA25}">
      <dsp:nvSpPr>
        <dsp:cNvPr id="0" name=""/>
        <dsp:cNvSpPr/>
      </dsp:nvSpPr>
      <dsp:spPr>
        <a:xfrm rot="5400000">
          <a:off x="5698667" y="468675"/>
          <a:ext cx="727608" cy="5705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209544" y="2993318"/>
        <a:ext cx="5670337" cy="656570"/>
      </dsp:txXfrm>
    </dsp:sp>
    <dsp:sp modelId="{9D6671C3-690E-4D89-82CF-9F38ADD1D235}">
      <dsp:nvSpPr>
        <dsp:cNvPr id="0" name=""/>
        <dsp:cNvSpPr/>
      </dsp:nvSpPr>
      <dsp:spPr>
        <a:xfrm>
          <a:off x="0" y="2866848"/>
          <a:ext cx="3209544" cy="90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2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4399" y="2911247"/>
        <a:ext cx="3120746" cy="8207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2736" y="697352"/>
          <a:ext cx="2780881" cy="23835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2736" y="2365833"/>
          <a:ext cx="2780881" cy="57205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三角のポーズ</a:t>
          </a:r>
        </a:p>
      </dsp:txBody>
      <dsp:txXfrm>
        <a:off x="2736" y="2365833"/>
        <a:ext cx="2780881" cy="572050"/>
      </dsp:txXfrm>
    </dsp:sp>
    <dsp:sp modelId="{C3E80F46-09B5-4D8C-BCD9-575A656510B3}">
      <dsp:nvSpPr>
        <dsp:cNvPr id="0" name=""/>
        <dsp:cNvSpPr/>
      </dsp:nvSpPr>
      <dsp:spPr>
        <a:xfrm>
          <a:off x="3067259" y="697352"/>
          <a:ext cx="2780881" cy="238354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067259" y="2365833"/>
          <a:ext cx="2780881" cy="57205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瞑想のポーズ</a:t>
          </a:r>
        </a:p>
      </dsp:txBody>
      <dsp:txXfrm>
        <a:off x="3067259" y="2365833"/>
        <a:ext cx="2780881" cy="572050"/>
      </dsp:txXfrm>
    </dsp:sp>
    <dsp:sp modelId="{F421497F-A0D6-468A-9275-7A9E170A57CE}">
      <dsp:nvSpPr>
        <dsp:cNvPr id="0" name=""/>
        <dsp:cNvSpPr/>
      </dsp:nvSpPr>
      <dsp:spPr>
        <a:xfrm>
          <a:off x="6131782" y="697352"/>
          <a:ext cx="2780881" cy="23835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131782" y="2365833"/>
          <a:ext cx="2780881" cy="57205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コブラのポーズ</a:t>
          </a:r>
        </a:p>
      </dsp:txBody>
      <dsp:txXfrm>
        <a:off x="6131782" y="2365833"/>
        <a:ext cx="2780881" cy="572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AA623-8C82-407B-B931-9BAE9DE8443A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8DF6A-81D0-4FEA-9D18-26B52C2B8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47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挨拶</a:t>
            </a:r>
          </a:p>
          <a:p>
            <a:r>
              <a:rPr kumimoji="1" lang="ja-JP" altLang="en-US" dirty="0"/>
              <a:t>自己紹介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健康増進プロジェクトの一環としてヨガを提案する。</a:t>
            </a:r>
          </a:p>
          <a:p>
            <a:r>
              <a:rPr kumimoji="1" lang="en-US" altLang="ja-JP" dirty="0"/>
              <a:t>【</a:t>
            </a:r>
            <a:r>
              <a:rPr kumimoji="1" lang="ja-JP" altLang="en-US" dirty="0"/>
              <a:t>メリット</a:t>
            </a:r>
            <a:r>
              <a:rPr kumimoji="1" lang="en-US" altLang="ja-JP" dirty="0"/>
              <a:t>】</a:t>
            </a:r>
          </a:p>
          <a:p>
            <a:r>
              <a:rPr kumimoji="1" lang="ja-JP" altLang="en-US" dirty="0"/>
              <a:t>ヨガは、年齢や性別、運動能力に関係なくできる。</a:t>
            </a:r>
          </a:p>
          <a:p>
            <a:r>
              <a:rPr kumimoji="1" lang="ja-JP" altLang="en-US" dirty="0"/>
              <a:t>また、精神的なバランスをとり心身をより良く改善できる。</a:t>
            </a:r>
          </a:p>
          <a:p>
            <a:r>
              <a:rPr kumimoji="1" lang="ja-JP" altLang="en-US" dirty="0"/>
              <a:t>特に、体の内側の筋肉「インナーマッスル」を鍛えられる。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8DF6A-81D0-4FEA-9D18-26B52C2B80B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23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8DF6A-81D0-4FEA-9D18-26B52C2B80B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75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851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0382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9369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4390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026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7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5278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1300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1859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57679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9059323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715903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668540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975688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9549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918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98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  <p:sldLayoutId id="2147484181" r:id="rId13"/>
    <p:sldLayoutId id="2147484182" r:id="rId14"/>
    <p:sldLayoutId id="2147484183" r:id="rId15"/>
    <p:sldLayoutId id="214748418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1697</TotalTime>
  <Words>376</Words>
  <Application>Microsoft Office PowerPoint</Application>
  <PresentationFormat>ワイド画面</PresentationFormat>
  <Paragraphs>64</Paragraphs>
  <Slides>9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4" baseType="lpstr">
      <vt:lpstr>AR P丸ゴシック体M</vt:lpstr>
      <vt:lpstr>HGS創英角ｺﾞｼｯｸUB</vt:lpstr>
      <vt:lpstr>ＭＳ Ｐゴシック</vt:lpstr>
      <vt:lpstr>メイリオ</vt:lpstr>
      <vt:lpstr>游ゴシック</vt:lpstr>
      <vt:lpstr>Arial</vt:lpstr>
      <vt:lpstr>Calibri</vt:lpstr>
      <vt:lpstr>Calibri Light</vt:lpstr>
      <vt:lpstr>Century Gothic</vt:lpstr>
      <vt:lpstr>Wingdings 2</vt:lpstr>
      <vt:lpstr>Wingdings 3</vt:lpstr>
      <vt:lpstr>HDOfficeLightV0</vt:lpstr>
      <vt:lpstr>1_HDOfficeLightV0</vt:lpstr>
      <vt:lpstr>2_HDOfficeLightV0</vt:lpstr>
      <vt:lpstr>ウィスプ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79</cp:revision>
  <dcterms:created xsi:type="dcterms:W3CDTF">2016-05-28T18:58:02Z</dcterms:created>
  <dcterms:modified xsi:type="dcterms:W3CDTF">2016-07-15T01:55:58Z</dcterms:modified>
</cp:coreProperties>
</file>