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246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00"/>
                    <a:shade val="85000"/>
                    <a:satMod val="100000"/>
                    <a:lumMod val="100000"/>
                  </a:schemeClr>
                </a:gs>
                <a:gs pos="100000">
                  <a:schemeClr val="accent1">
                    <a:tint val="90000"/>
                    <a:shade val="100000"/>
                    <a:satMod val="150000"/>
                    <a:lumMod val="10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50800" dist="12700" dir="5400000" algn="ctr" rotWithShape="0">
                <a:srgbClr val="000000">
                  <a:alpha val="5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222433" y="-2624289"/>
          <a:ext cx="774688" cy="62209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99294" y="136667"/>
        <a:ext cx="6183150" cy="699054"/>
      </dsp:txXfrm>
    </dsp:sp>
    <dsp:sp modelId="{705AE664-311B-46EC-A3BE-02E076D9B589}">
      <dsp:nvSpPr>
        <dsp:cNvPr id="0" name=""/>
        <dsp:cNvSpPr/>
      </dsp:nvSpPr>
      <dsp:spPr>
        <a:xfrm>
          <a:off x="0" y="2013"/>
          <a:ext cx="349929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5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5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7271" y="49284"/>
        <a:ext cx="3404752" cy="873819"/>
      </dsp:txXfrm>
    </dsp:sp>
    <dsp:sp modelId="{3E528370-D85F-4703-8EC9-6392DA1E9A10}">
      <dsp:nvSpPr>
        <dsp:cNvPr id="0" name=""/>
        <dsp:cNvSpPr/>
      </dsp:nvSpPr>
      <dsp:spPr>
        <a:xfrm rot="5400000">
          <a:off x="6222433" y="-1607510"/>
          <a:ext cx="774688" cy="62209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99294" y="1153446"/>
        <a:ext cx="6183150" cy="699054"/>
      </dsp:txXfrm>
    </dsp:sp>
    <dsp:sp modelId="{278D3BE9-54CD-4E6F-896D-96A91866901A}">
      <dsp:nvSpPr>
        <dsp:cNvPr id="0" name=""/>
        <dsp:cNvSpPr/>
      </dsp:nvSpPr>
      <dsp:spPr>
        <a:xfrm>
          <a:off x="0" y="1018792"/>
          <a:ext cx="349929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5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7271" y="1066063"/>
        <a:ext cx="3404752" cy="873819"/>
      </dsp:txXfrm>
    </dsp:sp>
    <dsp:sp modelId="{EC648390-80D4-4FDE-9832-D5A83F4346A6}">
      <dsp:nvSpPr>
        <dsp:cNvPr id="0" name=""/>
        <dsp:cNvSpPr/>
      </dsp:nvSpPr>
      <dsp:spPr>
        <a:xfrm rot="5400000">
          <a:off x="6222433" y="-590731"/>
          <a:ext cx="774688" cy="62209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99294" y="2170225"/>
        <a:ext cx="6183150" cy="699054"/>
      </dsp:txXfrm>
    </dsp:sp>
    <dsp:sp modelId="{6B43FA07-B906-4F8F-AF16-3DE05BBA4A68}">
      <dsp:nvSpPr>
        <dsp:cNvPr id="0" name=""/>
        <dsp:cNvSpPr/>
      </dsp:nvSpPr>
      <dsp:spPr>
        <a:xfrm>
          <a:off x="0" y="2035571"/>
          <a:ext cx="349929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5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7271" y="2082842"/>
        <a:ext cx="3404752" cy="873819"/>
      </dsp:txXfrm>
    </dsp:sp>
    <dsp:sp modelId="{B8451FFC-E35A-4CC7-B365-C29E9D60BA25}">
      <dsp:nvSpPr>
        <dsp:cNvPr id="0" name=""/>
        <dsp:cNvSpPr/>
      </dsp:nvSpPr>
      <dsp:spPr>
        <a:xfrm rot="5400000">
          <a:off x="6222433" y="426047"/>
          <a:ext cx="774688" cy="62209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99294" y="3187004"/>
        <a:ext cx="6183150" cy="699054"/>
      </dsp:txXfrm>
    </dsp:sp>
    <dsp:sp modelId="{9D6671C3-690E-4D89-82CF-9F38ADD1D235}">
      <dsp:nvSpPr>
        <dsp:cNvPr id="0" name=""/>
        <dsp:cNvSpPr/>
      </dsp:nvSpPr>
      <dsp:spPr>
        <a:xfrm>
          <a:off x="0" y="3052350"/>
          <a:ext cx="349929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5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7271" y="3099621"/>
        <a:ext cx="3404752" cy="873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6768" y="713012"/>
          <a:ext cx="3029570" cy="25967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6768" y="2530702"/>
          <a:ext cx="3029570" cy="623208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三角のポーズ</a:t>
          </a:r>
        </a:p>
      </dsp:txBody>
      <dsp:txXfrm>
        <a:off x="6768" y="2530702"/>
        <a:ext cx="3029570" cy="623208"/>
      </dsp:txXfrm>
    </dsp:sp>
    <dsp:sp modelId="{C3E80F46-09B5-4D8C-BCD9-575A656510B3}">
      <dsp:nvSpPr>
        <dsp:cNvPr id="0" name=""/>
        <dsp:cNvSpPr/>
      </dsp:nvSpPr>
      <dsp:spPr>
        <a:xfrm>
          <a:off x="3345345" y="713012"/>
          <a:ext cx="3029570" cy="259670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45345" y="2530702"/>
          <a:ext cx="3029570" cy="623208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瞑想のポーズ</a:t>
          </a:r>
        </a:p>
      </dsp:txBody>
      <dsp:txXfrm>
        <a:off x="3345345" y="2530702"/>
        <a:ext cx="3029570" cy="623208"/>
      </dsp:txXfrm>
    </dsp:sp>
    <dsp:sp modelId="{F421497F-A0D6-468A-9275-7A9E170A57CE}">
      <dsp:nvSpPr>
        <dsp:cNvPr id="0" name=""/>
        <dsp:cNvSpPr/>
      </dsp:nvSpPr>
      <dsp:spPr>
        <a:xfrm>
          <a:off x="6683923" y="713012"/>
          <a:ext cx="3029570" cy="25967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83923" y="2530702"/>
          <a:ext cx="3029570" cy="623208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コブラのポーズ</a:t>
          </a:r>
        </a:p>
      </dsp:txBody>
      <dsp:txXfrm>
        <a:off x="6683923" y="2530702"/>
        <a:ext cx="3029570" cy="623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10120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4103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44078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3070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0027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994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1361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8704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8015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6379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962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562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7" r:id="rId1"/>
    <p:sldLayoutId id="2147484248" r:id="rId2"/>
    <p:sldLayoutId id="2147484249" r:id="rId3"/>
    <p:sldLayoutId id="2147484250" r:id="rId4"/>
    <p:sldLayoutId id="2147484251" r:id="rId5"/>
    <p:sldLayoutId id="2147484252" r:id="rId6"/>
    <p:sldLayoutId id="2147484253" r:id="rId7"/>
    <p:sldLayoutId id="2147484254" r:id="rId8"/>
    <p:sldLayoutId id="2147484255" r:id="rId9"/>
    <p:sldLayoutId id="2147484256" r:id="rId10"/>
    <p:sldLayoutId id="2147484257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9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000"/>
    </mc:Choice>
    <mc:Fallback xmlns="">
      <p:transition spd="slow" advTm="49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/>
    </mc:Choice>
    <mc:Fallback xmlns="">
      <p:transition spd="slow" advTm="6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01"/>
    </mc:Choice>
    <mc:Fallback xmlns="">
      <p:transition spd="slow" advTm="229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449"/>
    </mc:Choice>
    <mc:Fallback xmlns="">
      <p:transition spd="slow" advTm="2644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16"/>
    </mc:Choice>
    <mc:Fallback xmlns="">
      <p:transition spd="slow" advTm="3371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652"/>
    </mc:Choice>
    <mc:Fallback xmlns="">
      <p:transition spd="slow" advTm="3265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02"/>
    </mc:Choice>
    <mc:Fallback xmlns="">
      <p:transition spd="slow" advTm="22602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970"/>
    </mc:Choice>
    <mc:Fallback xmlns="">
      <p:transition spd="slow" advTm="2397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572"/>
    </mc:Choice>
    <mc:Fallback xmlns="">
      <p:transition spd="slow" advTm="35572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3.7|6.6|2.7"/>
</p:tagLst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1742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4" baseType="lpstr">
      <vt:lpstr>AR P丸ゴシック体M</vt:lpstr>
      <vt:lpstr>HGS創英角ｺﾞｼｯｸUB</vt:lpstr>
      <vt:lpstr>ＭＳ Ｐゴシック</vt:lpstr>
      <vt:lpstr>メイリオ</vt:lpstr>
      <vt:lpstr>Arial</vt:lpstr>
      <vt:lpstr>Calibri</vt:lpstr>
      <vt:lpstr>Calibri Light</vt:lpstr>
      <vt:lpstr>Tw Cen MT</vt:lpstr>
      <vt:lpstr>Tw Cen MT Condensed</vt:lpstr>
      <vt:lpstr>Wingdings 2</vt:lpstr>
      <vt:lpstr>Wingdings 3</vt:lpstr>
      <vt:lpstr>HDOfficeLightV0</vt:lpstr>
      <vt:lpstr>1_HDOfficeLightV0</vt:lpstr>
      <vt:lpstr>2_HDOfficeLightV0</vt:lpstr>
      <vt:lpstr>インテグラル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80</cp:revision>
  <dcterms:created xsi:type="dcterms:W3CDTF">2016-05-28T18:58:02Z</dcterms:created>
  <dcterms:modified xsi:type="dcterms:W3CDTF">2016-07-15T01:54:11Z</dcterms:modified>
</cp:coreProperties>
</file>