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ink/ink1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2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6.83438" units="1/cm"/>
          <inkml:channelProperty channel="Y" name="resolution" value="26.85315" units="1/cm"/>
          <inkml:channelProperty channel="T" name="resolution" value="1" units="1/dev"/>
        </inkml:channelProperties>
      </inkml:inkSource>
      <inkml:timestamp xml:id="ts0" timeString="2016-06-10T04:43:17.330"/>
    </inkml:context>
    <inkml:brush xml:id="br0">
      <inkml:brushProperty name="width" value="0.21167" units="cm"/>
      <inkml:brushProperty name="height" value="0.42333" units="cm"/>
      <inkml:brushProperty name="color" value="#FFCCFF"/>
      <inkml:brushProperty name="tip" value="rectangle"/>
      <inkml:brushProperty name="rasterOp" value="maskPen"/>
    </inkml:brush>
  </inkml:definitions>
  <inkml:trace contextRef="#ctx0" brushRef="#br0">13097 10954 0,'26'26'109,"1"-26"-93,-1 0-1,1 0-15,105 0 16,-53 0 0,54 0 15,25 0-16,-52 0 1,0 0 0,-53 0-1,0 0 1,-27 0 15,1 0-31,26 0 16,-27 0-16,1 0 15,26 0 1,-27 0 0,1 0-1,52 27 1,0-27 0,1 0-1,-1 0 1,27 0-1,26 0 1,-26 0 0,-27 0-16,27 0 15,-53 0-15,0 0 16,0 0 0,0 0-1,26 26 1,1-26 15,25 0-15,28 0-1,-1 0 1,-26 0 0,-27 0-1,54 0 1,-107 0-16,53 0 15,-26 0-15,0 0 16,-26 0 0,52 0-1,0 0 1,-26 0 15,53 0-15,-26 0-1,25 0 1,1 0 0,0 0-1,-27 0 1,1 0-16,-1 0 16,-52 0-16,26 0 15,52 0 1,-52 0-1,0 27 1,27-27 0,52 26-1,-53-26 1,27 0 0,-27 27-1,27-27 1,-26 0 15,-27 0-31,-1 0 16,-25 0-16,-1 0 15,54 0 1,-1 0 0,1 0-1,52 0 1,-26 0-1,26 0 1,-26 0 0,0 0-1,-1 0 1,-52 0-16,-26 0 31,26 0-31,-27 0 16,27 0-1,-26 0 17,-1 0-1,0 0-31,1 0 16,26 0-1,53 0 1,-27 0-1,0 0 1,1 0-16,-27 0 16,53 0-16,-54 0 15,28 0 1,-1 0 0,-52 0-1,-1 0 1,27 0 15,0 0-15,26 52-1,27-52 1,0 0 0,79 0-1,-132 27-15,132-27 16,-105 26-16,-54-26 15,27 0 1,0 0 0,-27 0-1,1 0 1,-1 0 31,1 0-32,-1 0 1,1 0 0,26 0-1,-27 0-15,1 0 16,-1 0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6.83438" units="1/cm"/>
          <inkml:channelProperty channel="Y" name="resolution" value="26.85315" units="1/cm"/>
          <inkml:channelProperty channel="T" name="resolution" value="1" units="1/dev"/>
        </inkml:channelProperties>
      </inkml:inkSource>
      <inkml:timestamp xml:id="ts0" timeString="2016-06-10T04:33:12.168"/>
    </inkml:context>
    <inkml:brush xml:id="br0">
      <inkml:brushProperty name="width" value="0.21167" units="cm"/>
      <inkml:brushProperty name="height" value="0.21167" units="cm"/>
      <inkml:brushProperty name="color" value="#FF0000"/>
    </inkml:brush>
    <inkml:brush xml:id="br1">
      <inkml:brushProperty name="width" value="0.21167" units="cm"/>
      <inkml:brushProperty name="height" value="0.21167" units="cm"/>
      <inkml:brushProperty name="color" value="#00B0F0"/>
    </inkml:brush>
  </inkml:definitions>
  <inkml:trace contextRef="#ctx0" brushRef="#br0">7726 10927 0,'26'0'47,"1"0"-16,26 0-31,-27 0 16,1 0-1,26 0 1,-27 0-16,27 0 16,-27 0-16,1 0 15,26 0-15,0 0 16,26 0-16,-53 0 15,54-26 1,26-1 0,26 27-1,-53-26 1,27-1 0,26 27-1,-52 0 1,26 0-1,-53-52-15,26 52 16,0-27-16,27 27 16,-26 0-16,78-26 31,-52 26-31,26-27 16,27 1-1,-27-1 1,27 27-1,0-26 1,-27-1 0,1 1-1,-28-1 1,54 27 0,-106-26-16,53 26 15,-53-26-15,26-1 16,27 1-16,79-54 31,-105 54-31,-27 26 16,105-53-1,1 0 1,-53 53 0,26-79-1,53 52 1,1-52-1,-28 52 1,-52-26 0,-26 27-16,-1 26 15,0-27-15,1-25 16,-27 52-16,132-106 16,-53 79-16,-79 1 15,132-54 1,-53 80-1,1-79 1,-1 79 0,53-106 15,-52 80-15,78-54-1,-78 27 1,-28 53-16,1-79 15,0 53-15,0 26 16,26-53-16,53 0 16,-105 26-16,78-52 15,160 0 1,79-80 0,26 27-1,-26-27 1,-53 26 15,-26 28-15,-54-28-1,-105 80 1,-27-26-16,-52 53 16,78-27-16,-78 0 15,-1 26-15,53-52 16,-105 52-16,79-25 15,-53 25 1,52-52 0,-78 52-1,26-26 1,26 27 0,27-80-1,0 27 1,-53 26-1,26 0-15,-52 26 16,-1 1-16,0-1 0,1 27 16,26-52 15,-27 25-15,1 1 140,-1-27-94,1 53-62,-27-27 16,26 1-16,1-1 31,25-26-15</inkml:trace>
  <inkml:trace contextRef="#ctx0" brushRef="#br0" timeOffset="1788.6361">18971 7011 0,'26'0'171,"1"0"-155,25 0 0,1 0-1,27 0 1,26 0 0,-53 0-1,-1 0 1,1 0-1,-26 0 1,-1 0 15,1-26-15,-1 26 0,1 0-16,-1 0 15,1-26-15,-1 26 31,0-27-31,27 27 16,-26 0 0,26-26-1,0 26 1,0-27 0,0 1-1,-27 26 16,0-27-31,1 27 32,-1 0-17,1 0 17,-1-53-17,1 53 16,-1 0-15,-26-26 15,53 26-15,0 0-16,26-53 16,-26 53 15</inkml:trace>
  <inkml:trace contextRef="#ctx0" brushRef="#br0" timeOffset="26591.8383">20399 6747 0,'-26'0'94,"-1"53"-63,27-27 0,-26 27 0,26-26-31,-26-1 16,26 1 15,0-1-31,-27-26 16,27 53 31,-26-27-16,-1-26-15,27 27 31,0-1-16,0 1 0,0-1-15,-26-26 15,26 27-15,0-1-1,-27 1 1,27-1-1,0 1-15,0-1 32,0 0-1,-26 1-31,-1-27 16,27 26 15,0 1-31,-26-1 31,26 1-15,0-1-1,-53 27 1,53-26 0,0-1-1,-26 0 1,-1 27-1,1 0 1,26-26 47,0-1-17,0 1 17,0-1-16,0 1 31,0-1-62</inkml:trace>
  <inkml:trace contextRef="#ctx0" brushRef="#br1" timeOffset="65152.5644">26882 6641 0,'0'-26'110,"-27"26"-63,1 0-47,-1 0 15,1 0 1,-1 0-16,1 0 31,-27 0 0,27 0-31,-27 0 16,26 0 0,-26 0-16,27 0 15,-54 0-15,54 0 16,-27 0-16,27 0 16,-27 0-1,26 0 1,-26 0-1,0-27 17,0 1-32,-79 26 15,53 0 1,-1-27 0,28 1-1,25 26-15,-26-27 16,27 1 15,-27 26-31,26 0 16,-26 0-1,0-27 1,1 1 0,-1-1-1,0 27 1,26-26-1,-26 0 1,27-1-16,-1 27 16,1-26-16,26-1 15,-26 1 1,-1 26 15,1-27-15,-1 1-1,27-1 1,-26 1 0,26-1-1,-27 1 1,27 0 0,0-1-1,0 1 1,0-1-1,0 1 1,0-1 15,0 1-15,0-1 0,0 1 15,0-1-31,0 1 15,0-1 1,0 1 15,0 0-15,0-1 0,27-26-1,-1 27 32,-26-1-31,27 1-16,-27-1 15,53-26 1,-27 27 0,0 0-1,-26-1 1,27 27-1,-1-26-15,1-1 16,-1 1-16,1-1 16,-1 27-1,1-26 1,-1-1 0,53 27-1,-26-53 1,53 27-1,0-27 1,-53 53 15,53-53-15,-80 53 0,1 0-16,-1 0 15,27 0-15,-26 0 16,52 0-16,53 0 15,-26 0-15,53 0 16,105 0 0,-25 0-1,-54 0 1,-79 0 0,-27 0-1,-26 0 16,0 0-15,26 0 0,-26 0-16,0 27 15,26-27-15,-26 26 16,27 27-16,-1-53 16,-26 0-16,-53 26 15,53-26 1,-27 27-1,1-1 17,-1-26-32,1 0 15,-1 27 1,1-1 0,52 27-1,-53-53-15,27 27 16,-26-1-16,-1 1 15,1-1-15,52 27 16,-52-27 15,25 27-15,-25-26 15,-1-1 0,1 1-31,-27-1 32,26 1-17,-26-1 1,0 0 0,0 27-1,0 0 16,0 0-15,0 0 0,0-26-1,-26 26 1,-1 26 0,1-26-1,-27 0 1,27 0-1,-1-27-15,1 1 32,-1-1-17,1-26 17,-1 26-17,-52 1 1,26-1-1,-26 1 1,26-1 0,-53 1-1,79-1 1,1-26 0,-27 0-1,27 0 1,-27 0-1,26 0 1,-26 0 0,27 0-1,-27 0 17,26 0-1,1 0-16,0 0 1,-1 0 0,-26 0-16,27 0 15,-27 0 1,26 27 0,1-27 15,-1 0-16,1 0 1,-1 0 0,-25 0-1,52 26 1,-53 1 0,0-27 15,26 0-16,1 0 1,-1 26 0,1-26-1,-1 0 1,1 0 15,0 27-15,-1-27 453,-26 0-469,27 0 15,-27 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インク 5"/>
              <p14:cNvContentPartPr/>
              <p14:nvPr/>
            </p14:nvContentPartPr>
            <p14:xfrm>
              <a:off x="4714920" y="3943440"/>
              <a:ext cx="3162600" cy="95400"/>
            </p14:xfrm>
          </p:contentPart>
        </mc:Choice>
        <mc:Fallback xmlns="">
          <p:pic>
            <p:nvPicPr>
              <p:cNvPr id="6" name="インク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760" y="3867120"/>
                <a:ext cx="3238920" cy="24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インク 2"/>
              <p14:cNvContentPartPr/>
              <p14:nvPr/>
            </p14:nvContentPartPr>
            <p14:xfrm>
              <a:off x="2781360" y="1796468"/>
              <a:ext cx="7553520" cy="2124360"/>
            </p14:xfrm>
          </p:contentPart>
        </mc:Choice>
        <mc:Fallback>
          <p:pic>
            <p:nvPicPr>
              <p:cNvPr id="3" name="インク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3200" y="1758308"/>
                <a:ext cx="7629840" cy="220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1710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79</cp:revision>
  <dcterms:created xsi:type="dcterms:W3CDTF">2016-05-28T18:58:02Z</dcterms:created>
  <dcterms:modified xsi:type="dcterms:W3CDTF">2016-07-15T01:51:53Z</dcterms:modified>
</cp:coreProperties>
</file>