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078" r:id="rId4"/>
  </p:sldMasterIdLst>
  <p:sldIdLst>
    <p:sldId id="256" r:id="rId5"/>
    <p:sldId id="258" r:id="rId6"/>
    <p:sldId id="267" r:id="rId7"/>
    <p:sldId id="270" r:id="rId8"/>
    <p:sldId id="259" r:id="rId9"/>
    <p:sldId id="265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70" autoAdjust="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500</c:v>
                </c:pt>
                <c:pt idx="2">
                  <c:v>650</c:v>
                </c:pt>
                <c:pt idx="3">
                  <c:v>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01-4D2B-9556-33F2FE5A13D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59846672"/>
        <c:axId val="359848312"/>
      </c:barChart>
      <c:catAx>
        <c:axId val="35984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8312"/>
        <c:crosses val="autoZero"/>
        <c:auto val="1"/>
        <c:lblAlgn val="ctr"/>
        <c:lblOffset val="100"/>
        <c:noMultiLvlLbl val="0"/>
      </c:catAx>
      <c:valAx>
        <c:axId val="359848312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5984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082C5-A335-4FD5-AA86-94298574CA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55A2113-BC3F-4DBC-B4D5-0F87B2634E27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3966092-D51A-4B71-B6EE-C0EDFF3439B3}" type="par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5AA8298-1000-4AFF-BEF8-0DA90D5DDE8B}" type="sibTrans" cxnId="{A7C28EEB-86E3-4BD8-86E2-9A5B8AD7302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4F2E0A2-CB29-4CA3-A748-0CEBEAF81476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4EDD601C-916F-4023-8199-27D8FE88DDC7}" type="par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8A8972F-E786-4E77-8262-67945BD47B0C}" type="sibTrans" cxnId="{5E9D0E12-FABA-43CD-BF76-8219F60F136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E0B8450-2C9F-4A06-B2BE-AB22C90ACA0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C1C8544-052B-4E17-B0AF-6E4EA0AB6D09}" type="par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5840E5A-C532-4EDD-A16C-D2F3A049067E}" type="sibTrans" cxnId="{25A6C662-5980-4F0E-92F4-3105CBEBF98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C96449C-1EDC-449C-B4DE-EF36B7473DD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7F7F2F6-B24E-49B1-9DA9-C5E99C4FD247}" type="par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735E8D-35A7-4C53-94DA-F03D6E2E1055}" type="sibTrans" cxnId="{0D94BEFF-0C1F-4CA9-9547-273D0DA03AEA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47322D1-001A-4FB9-A4AF-257F696AD73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E0864BF-B841-4678-97CF-353EB8E46650}" type="par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817B8119-762C-44E8-ABA9-86A31CF3EF94}" type="sibTrans" cxnId="{A1680A6E-84A4-4BC5-A2BE-128F7584AC1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FC6345B-402A-413F-BD92-233D899641BA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6894B3D-E488-48CA-9D05-E9DB5556F63C}" type="par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B755CB0-AB2A-4B0C-AA4F-00CE0AB07E40}" type="sibTrans" cxnId="{BC95610E-DDFA-4086-8306-589306E274D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7FFA9B4-B804-41B1-8A6F-8A6297DDE2C1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6AAE52E-476D-454C-8132-9223AB51515C}" type="par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E11D2EC-4A11-4F65-8991-496C0F8B4003}" type="sibTrans" cxnId="{DE9999EB-C7BC-4121-9700-2767FA229195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2F7AC9E-C6CA-4C9A-A66B-387D0BCD99AE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612AD37-BADB-433F-80C7-0D52A924E8CF}" type="par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A2C648D-7BD0-4236-9A30-1DE27511744E}" type="sibTrans" cxnId="{49874512-D5B9-4D63-A60C-756209423FE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6F33555-9A7C-4ED5-A144-1DC1D0FA3E2F}" type="pres">
      <dgm:prSet presAssocID="{69B082C5-A335-4FD5-AA86-94298574CADA}" presName="Name0" presStyleCnt="0">
        <dgm:presLayoutVars>
          <dgm:dir/>
          <dgm:animLvl val="lvl"/>
          <dgm:resizeHandles val="exact"/>
        </dgm:presLayoutVars>
      </dgm:prSet>
      <dgm:spPr/>
    </dgm:pt>
    <dgm:pt modelId="{9DB9E0B5-A858-470D-A5B2-7982515DD377}" type="pres">
      <dgm:prSet presAssocID="{455A2113-BC3F-4DBC-B4D5-0F87B2634E27}" presName="linNode" presStyleCnt="0"/>
      <dgm:spPr/>
    </dgm:pt>
    <dgm:pt modelId="{705AE664-311B-46EC-A3BE-02E076D9B589}" type="pres">
      <dgm:prSet presAssocID="{455A2113-BC3F-4DBC-B4D5-0F87B2634E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019AD9B-BA08-4396-A07E-5A63C489632B}" type="pres">
      <dgm:prSet presAssocID="{455A2113-BC3F-4DBC-B4D5-0F87B2634E27}" presName="descendantText" presStyleLbl="alignAccFollowNode1" presStyleIdx="0" presStyleCnt="4">
        <dgm:presLayoutVars>
          <dgm:bulletEnabled val="1"/>
        </dgm:presLayoutVars>
      </dgm:prSet>
      <dgm:spPr/>
    </dgm:pt>
    <dgm:pt modelId="{3CAEB848-DE82-4A05-99EF-BBB27F096DE2}" type="pres">
      <dgm:prSet presAssocID="{B5AA8298-1000-4AFF-BEF8-0DA90D5DDE8B}" presName="sp" presStyleCnt="0"/>
      <dgm:spPr/>
    </dgm:pt>
    <dgm:pt modelId="{93EE4ECD-850E-4A08-BAE4-75B70F43C6A8}" type="pres">
      <dgm:prSet presAssocID="{8E0B8450-2C9F-4A06-B2BE-AB22C90ACA00}" presName="linNode" presStyleCnt="0"/>
      <dgm:spPr/>
    </dgm:pt>
    <dgm:pt modelId="{278D3BE9-54CD-4E6F-896D-96A91866901A}" type="pres">
      <dgm:prSet presAssocID="{8E0B8450-2C9F-4A06-B2BE-AB22C90ACA00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E528370-D85F-4703-8EC9-6392DA1E9A10}" type="pres">
      <dgm:prSet presAssocID="{8E0B8450-2C9F-4A06-B2BE-AB22C90ACA00}" presName="descendantText" presStyleLbl="alignAccFollowNode1" presStyleIdx="1" presStyleCnt="4">
        <dgm:presLayoutVars>
          <dgm:bulletEnabled val="1"/>
        </dgm:presLayoutVars>
      </dgm:prSet>
      <dgm:spPr/>
    </dgm:pt>
    <dgm:pt modelId="{84B49725-9E6F-48F1-B855-443EF4D36FEF}" type="pres">
      <dgm:prSet presAssocID="{35840E5A-C532-4EDD-A16C-D2F3A049067E}" presName="sp" presStyleCnt="0"/>
      <dgm:spPr/>
    </dgm:pt>
    <dgm:pt modelId="{F678F257-78C8-4E4A-AE95-01901A0E8AA4}" type="pres">
      <dgm:prSet presAssocID="{A47322D1-001A-4FB9-A4AF-257F696AD73E}" presName="linNode" presStyleCnt="0"/>
      <dgm:spPr/>
    </dgm:pt>
    <dgm:pt modelId="{6B43FA07-B906-4F8F-AF16-3DE05BBA4A68}" type="pres">
      <dgm:prSet presAssocID="{A47322D1-001A-4FB9-A4AF-257F696AD73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C648390-80D4-4FDE-9832-D5A83F4346A6}" type="pres">
      <dgm:prSet presAssocID="{A47322D1-001A-4FB9-A4AF-257F696AD73E}" presName="descendantText" presStyleLbl="alignAccFollowNode1" presStyleIdx="2" presStyleCnt="4">
        <dgm:presLayoutVars>
          <dgm:bulletEnabled val="1"/>
        </dgm:presLayoutVars>
      </dgm:prSet>
      <dgm:spPr/>
    </dgm:pt>
    <dgm:pt modelId="{E3DDBB53-FF2A-4511-BEFD-F2A999E3E8E3}" type="pres">
      <dgm:prSet presAssocID="{817B8119-762C-44E8-ABA9-86A31CF3EF94}" presName="sp" presStyleCnt="0"/>
      <dgm:spPr/>
    </dgm:pt>
    <dgm:pt modelId="{8186A563-FB2C-4E42-8DDB-C7FEFCA90B34}" type="pres">
      <dgm:prSet presAssocID="{B7FFA9B4-B804-41B1-8A6F-8A6297DDE2C1}" presName="linNode" presStyleCnt="0"/>
      <dgm:spPr/>
    </dgm:pt>
    <dgm:pt modelId="{9D6671C3-690E-4D89-82CF-9F38ADD1D235}" type="pres">
      <dgm:prSet presAssocID="{B7FFA9B4-B804-41B1-8A6F-8A6297DDE2C1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8451FFC-E35A-4CC7-B365-C29E9D60BA25}" type="pres">
      <dgm:prSet presAssocID="{B7FFA9B4-B804-41B1-8A6F-8A6297DDE2C1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246D2C1-D54A-4104-B290-C4BE4925592C}" type="presOf" srcId="{B7FFA9B4-B804-41B1-8A6F-8A6297DDE2C1}" destId="{9D6671C3-690E-4D89-82CF-9F38ADD1D235}" srcOrd="0" destOrd="0" presId="urn:microsoft.com/office/officeart/2005/8/layout/vList5"/>
    <dgm:cxn modelId="{49874512-D5B9-4D63-A60C-756209423FE7}" srcId="{B7FFA9B4-B804-41B1-8A6F-8A6297DDE2C1}" destId="{02F7AC9E-C6CA-4C9A-A66B-387D0BCD99AE}" srcOrd="0" destOrd="0" parTransId="{E612AD37-BADB-433F-80C7-0D52A924E8CF}" sibTransId="{FA2C648D-7BD0-4236-9A30-1DE27511744E}"/>
    <dgm:cxn modelId="{DE9999EB-C7BC-4121-9700-2767FA229195}" srcId="{69B082C5-A335-4FD5-AA86-94298574CADA}" destId="{B7FFA9B4-B804-41B1-8A6F-8A6297DDE2C1}" srcOrd="3" destOrd="0" parTransId="{C6AAE52E-476D-454C-8132-9223AB51515C}" sibTransId="{3E11D2EC-4A11-4F65-8991-496C0F8B4003}"/>
    <dgm:cxn modelId="{9F679CEE-B55E-4F91-87FF-3487A2D929FF}" type="presOf" srcId="{1C96449C-1EDC-449C-B4DE-EF36B7473DD1}" destId="{3E528370-D85F-4703-8EC9-6392DA1E9A10}" srcOrd="0" destOrd="0" presId="urn:microsoft.com/office/officeart/2005/8/layout/vList5"/>
    <dgm:cxn modelId="{77E14CAE-984A-45A5-9A40-EA06247372E1}" type="presOf" srcId="{455A2113-BC3F-4DBC-B4D5-0F87B2634E27}" destId="{705AE664-311B-46EC-A3BE-02E076D9B589}" srcOrd="0" destOrd="0" presId="urn:microsoft.com/office/officeart/2005/8/layout/vList5"/>
    <dgm:cxn modelId="{0D94BEFF-0C1F-4CA9-9547-273D0DA03AEA}" srcId="{8E0B8450-2C9F-4A06-B2BE-AB22C90ACA00}" destId="{1C96449C-1EDC-449C-B4DE-EF36B7473DD1}" srcOrd="0" destOrd="0" parTransId="{57F7F2F6-B24E-49B1-9DA9-C5E99C4FD247}" sibTransId="{C6735E8D-35A7-4C53-94DA-F03D6E2E1055}"/>
    <dgm:cxn modelId="{3976168D-CDF0-41D9-997B-64611D3518A4}" type="presOf" srcId="{69B082C5-A335-4FD5-AA86-94298574CADA}" destId="{F6F33555-9A7C-4ED5-A144-1DC1D0FA3E2F}" srcOrd="0" destOrd="0" presId="urn:microsoft.com/office/officeart/2005/8/layout/vList5"/>
    <dgm:cxn modelId="{25A6C662-5980-4F0E-92F4-3105CBEBF986}" srcId="{69B082C5-A335-4FD5-AA86-94298574CADA}" destId="{8E0B8450-2C9F-4A06-B2BE-AB22C90ACA00}" srcOrd="1" destOrd="0" parTransId="{CC1C8544-052B-4E17-B0AF-6E4EA0AB6D09}" sibTransId="{35840E5A-C532-4EDD-A16C-D2F3A049067E}"/>
    <dgm:cxn modelId="{19DB9DB6-384D-458B-A44B-6914D62D4FA6}" type="presOf" srcId="{02F7AC9E-C6CA-4C9A-A66B-387D0BCD99AE}" destId="{B8451FFC-E35A-4CC7-B365-C29E9D60BA25}" srcOrd="0" destOrd="0" presId="urn:microsoft.com/office/officeart/2005/8/layout/vList5"/>
    <dgm:cxn modelId="{BC455431-D076-42D4-A54B-D1F79FCC324B}" type="presOf" srcId="{7FC6345B-402A-413F-BD92-233D899641BA}" destId="{EC648390-80D4-4FDE-9832-D5A83F4346A6}" srcOrd="0" destOrd="0" presId="urn:microsoft.com/office/officeart/2005/8/layout/vList5"/>
    <dgm:cxn modelId="{BC95610E-DDFA-4086-8306-589306E274DF}" srcId="{A47322D1-001A-4FB9-A4AF-257F696AD73E}" destId="{7FC6345B-402A-413F-BD92-233D899641BA}" srcOrd="0" destOrd="0" parTransId="{56894B3D-E488-48CA-9D05-E9DB5556F63C}" sibTransId="{AB755CB0-AB2A-4B0C-AA4F-00CE0AB07E40}"/>
    <dgm:cxn modelId="{FCB3CCEA-BB60-4E05-AF66-CE580840D47A}" type="presOf" srcId="{8E0B8450-2C9F-4A06-B2BE-AB22C90ACA00}" destId="{278D3BE9-54CD-4E6F-896D-96A91866901A}" srcOrd="0" destOrd="0" presId="urn:microsoft.com/office/officeart/2005/8/layout/vList5"/>
    <dgm:cxn modelId="{2B353BF2-9F6E-4119-91BF-DC643475E41A}" type="presOf" srcId="{A47322D1-001A-4FB9-A4AF-257F696AD73E}" destId="{6B43FA07-B906-4F8F-AF16-3DE05BBA4A68}" srcOrd="0" destOrd="0" presId="urn:microsoft.com/office/officeart/2005/8/layout/vList5"/>
    <dgm:cxn modelId="{DDEE04AB-7973-4FD9-97E7-5866A70D9A8A}" type="presOf" srcId="{44F2E0A2-CB29-4CA3-A748-0CEBEAF81476}" destId="{B019AD9B-BA08-4396-A07E-5A63C489632B}" srcOrd="0" destOrd="0" presId="urn:microsoft.com/office/officeart/2005/8/layout/vList5"/>
    <dgm:cxn modelId="{A1680A6E-84A4-4BC5-A2BE-128F7584AC1F}" srcId="{69B082C5-A335-4FD5-AA86-94298574CADA}" destId="{A47322D1-001A-4FB9-A4AF-257F696AD73E}" srcOrd="2" destOrd="0" parTransId="{0E0864BF-B841-4678-97CF-353EB8E46650}" sibTransId="{817B8119-762C-44E8-ABA9-86A31CF3EF94}"/>
    <dgm:cxn modelId="{A7C28EEB-86E3-4BD8-86E2-9A5B8AD7302F}" srcId="{69B082C5-A335-4FD5-AA86-94298574CADA}" destId="{455A2113-BC3F-4DBC-B4D5-0F87B2634E27}" srcOrd="0" destOrd="0" parTransId="{53966092-D51A-4B71-B6EE-C0EDFF3439B3}" sibTransId="{B5AA8298-1000-4AFF-BEF8-0DA90D5DDE8B}"/>
    <dgm:cxn modelId="{5E9D0E12-FABA-43CD-BF76-8219F60F1360}" srcId="{455A2113-BC3F-4DBC-B4D5-0F87B2634E27}" destId="{44F2E0A2-CB29-4CA3-A748-0CEBEAF81476}" srcOrd="0" destOrd="0" parTransId="{4EDD601C-916F-4023-8199-27D8FE88DDC7}" sibTransId="{E8A8972F-E786-4E77-8262-67945BD47B0C}"/>
    <dgm:cxn modelId="{949DF0E2-9DA7-4E2D-9EEF-1C3492AF5CBF}" type="presParOf" srcId="{F6F33555-9A7C-4ED5-A144-1DC1D0FA3E2F}" destId="{9DB9E0B5-A858-470D-A5B2-7982515DD377}" srcOrd="0" destOrd="0" presId="urn:microsoft.com/office/officeart/2005/8/layout/vList5"/>
    <dgm:cxn modelId="{AFC12FD3-64F2-4EB6-A0CE-6012562595F9}" type="presParOf" srcId="{9DB9E0B5-A858-470D-A5B2-7982515DD377}" destId="{705AE664-311B-46EC-A3BE-02E076D9B589}" srcOrd="0" destOrd="0" presId="urn:microsoft.com/office/officeart/2005/8/layout/vList5"/>
    <dgm:cxn modelId="{828A0312-93B7-4871-97B9-2F55A58DADDD}" type="presParOf" srcId="{9DB9E0B5-A858-470D-A5B2-7982515DD377}" destId="{B019AD9B-BA08-4396-A07E-5A63C489632B}" srcOrd="1" destOrd="0" presId="urn:microsoft.com/office/officeart/2005/8/layout/vList5"/>
    <dgm:cxn modelId="{4B2CDD61-7E16-4871-B6E9-DAA67F5C9D12}" type="presParOf" srcId="{F6F33555-9A7C-4ED5-A144-1DC1D0FA3E2F}" destId="{3CAEB848-DE82-4A05-99EF-BBB27F096DE2}" srcOrd="1" destOrd="0" presId="urn:microsoft.com/office/officeart/2005/8/layout/vList5"/>
    <dgm:cxn modelId="{E5C0EF56-E4CB-4611-8910-7F961F0F3E09}" type="presParOf" srcId="{F6F33555-9A7C-4ED5-A144-1DC1D0FA3E2F}" destId="{93EE4ECD-850E-4A08-BAE4-75B70F43C6A8}" srcOrd="2" destOrd="0" presId="urn:microsoft.com/office/officeart/2005/8/layout/vList5"/>
    <dgm:cxn modelId="{051EBD36-D3FD-4BB6-A6CD-F0B579263B77}" type="presParOf" srcId="{93EE4ECD-850E-4A08-BAE4-75B70F43C6A8}" destId="{278D3BE9-54CD-4E6F-896D-96A91866901A}" srcOrd="0" destOrd="0" presId="urn:microsoft.com/office/officeart/2005/8/layout/vList5"/>
    <dgm:cxn modelId="{09125796-6500-4031-8B8D-1B41B7C86333}" type="presParOf" srcId="{93EE4ECD-850E-4A08-BAE4-75B70F43C6A8}" destId="{3E528370-D85F-4703-8EC9-6392DA1E9A10}" srcOrd="1" destOrd="0" presId="urn:microsoft.com/office/officeart/2005/8/layout/vList5"/>
    <dgm:cxn modelId="{99AEAC75-B7F9-4D2A-B662-75FD712D948D}" type="presParOf" srcId="{F6F33555-9A7C-4ED5-A144-1DC1D0FA3E2F}" destId="{84B49725-9E6F-48F1-B855-443EF4D36FEF}" srcOrd="3" destOrd="0" presId="urn:microsoft.com/office/officeart/2005/8/layout/vList5"/>
    <dgm:cxn modelId="{3F8E171B-487C-4FB3-A0FD-CAF78128464F}" type="presParOf" srcId="{F6F33555-9A7C-4ED5-A144-1DC1D0FA3E2F}" destId="{F678F257-78C8-4E4A-AE95-01901A0E8AA4}" srcOrd="4" destOrd="0" presId="urn:microsoft.com/office/officeart/2005/8/layout/vList5"/>
    <dgm:cxn modelId="{12AA72CC-5B73-4C7B-9798-EF9222E129CF}" type="presParOf" srcId="{F678F257-78C8-4E4A-AE95-01901A0E8AA4}" destId="{6B43FA07-B906-4F8F-AF16-3DE05BBA4A68}" srcOrd="0" destOrd="0" presId="urn:microsoft.com/office/officeart/2005/8/layout/vList5"/>
    <dgm:cxn modelId="{2EA681FE-4C65-4C29-8A26-A65518FD6BEA}" type="presParOf" srcId="{F678F257-78C8-4E4A-AE95-01901A0E8AA4}" destId="{EC648390-80D4-4FDE-9832-D5A83F4346A6}" srcOrd="1" destOrd="0" presId="urn:microsoft.com/office/officeart/2005/8/layout/vList5"/>
    <dgm:cxn modelId="{A69D3EEC-39D9-4DE6-BF63-52721AFEC4A8}" type="presParOf" srcId="{F6F33555-9A7C-4ED5-A144-1DC1D0FA3E2F}" destId="{E3DDBB53-FF2A-4511-BEFD-F2A999E3E8E3}" srcOrd="5" destOrd="0" presId="urn:microsoft.com/office/officeart/2005/8/layout/vList5"/>
    <dgm:cxn modelId="{999CB47F-A850-4653-988B-037DF3DC9B1E}" type="presParOf" srcId="{F6F33555-9A7C-4ED5-A144-1DC1D0FA3E2F}" destId="{8186A563-FB2C-4E42-8DDB-C7FEFCA90B34}" srcOrd="6" destOrd="0" presId="urn:microsoft.com/office/officeart/2005/8/layout/vList5"/>
    <dgm:cxn modelId="{AD8C588B-B5AF-4763-819B-BD2FC4B89602}" type="presParOf" srcId="{8186A563-FB2C-4E42-8DDB-C7FEFCA90B34}" destId="{9D6671C3-690E-4D89-82CF-9F38ADD1D235}" srcOrd="0" destOrd="0" presId="urn:microsoft.com/office/officeart/2005/8/layout/vList5"/>
    <dgm:cxn modelId="{60024F8A-11DC-4ADF-AFDA-95C888325801}" type="presParOf" srcId="{8186A563-FB2C-4E42-8DDB-C7FEFCA90B34}" destId="{B8451FFC-E35A-4CC7-B365-C29E9D60BA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9AD9B-BA08-4396-A07E-5A63C489632B}">
      <dsp:nvSpPr>
        <dsp:cNvPr id="0" name=""/>
        <dsp:cNvSpPr/>
      </dsp:nvSpPr>
      <dsp:spPr>
        <a:xfrm rot="5400000">
          <a:off x="6134093" y="-2576931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39268"/>
        <a:ext cx="6106228" cy="712365"/>
      </dsp:txXfrm>
    </dsp:sp>
    <dsp:sp modelId="{705AE664-311B-46EC-A3BE-02E076D9B589}">
      <dsp:nvSpPr>
        <dsp:cNvPr id="0" name=""/>
        <dsp:cNvSpPr/>
      </dsp:nvSpPr>
      <dsp:spPr>
        <a:xfrm>
          <a:off x="0" y="2051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50223"/>
        <a:ext cx="3360086" cy="890454"/>
      </dsp:txXfrm>
    </dsp:sp>
    <dsp:sp modelId="{3E528370-D85F-4703-8EC9-6392DA1E9A10}">
      <dsp:nvSpPr>
        <dsp:cNvPr id="0" name=""/>
        <dsp:cNvSpPr/>
      </dsp:nvSpPr>
      <dsp:spPr>
        <a:xfrm rot="5400000">
          <a:off x="6134093" y="-1540792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1175407"/>
        <a:ext cx="6106228" cy="712365"/>
      </dsp:txXfrm>
    </dsp:sp>
    <dsp:sp modelId="{278D3BE9-54CD-4E6F-896D-96A91866901A}">
      <dsp:nvSpPr>
        <dsp:cNvPr id="0" name=""/>
        <dsp:cNvSpPr/>
      </dsp:nvSpPr>
      <dsp:spPr>
        <a:xfrm>
          <a:off x="0" y="1038190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1086362"/>
        <a:ext cx="3360086" cy="890454"/>
      </dsp:txXfrm>
    </dsp:sp>
    <dsp:sp modelId="{EC648390-80D4-4FDE-9832-D5A83F4346A6}">
      <dsp:nvSpPr>
        <dsp:cNvPr id="0" name=""/>
        <dsp:cNvSpPr/>
      </dsp:nvSpPr>
      <dsp:spPr>
        <a:xfrm rot="5400000">
          <a:off x="6134093" y="-504653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2211546"/>
        <a:ext cx="6106228" cy="712365"/>
      </dsp:txXfrm>
    </dsp:sp>
    <dsp:sp modelId="{6B43FA07-B906-4F8F-AF16-3DE05BBA4A68}">
      <dsp:nvSpPr>
        <dsp:cNvPr id="0" name=""/>
        <dsp:cNvSpPr/>
      </dsp:nvSpPr>
      <dsp:spPr>
        <a:xfrm>
          <a:off x="0" y="2074329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2122501"/>
        <a:ext cx="3360086" cy="890454"/>
      </dsp:txXfrm>
    </dsp:sp>
    <dsp:sp modelId="{B8451FFC-E35A-4CC7-B365-C29E9D60BA25}">
      <dsp:nvSpPr>
        <dsp:cNvPr id="0" name=""/>
        <dsp:cNvSpPr/>
      </dsp:nvSpPr>
      <dsp:spPr>
        <a:xfrm rot="5400000">
          <a:off x="6134093" y="531485"/>
          <a:ext cx="789439" cy="614476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altLang="en-US" sz="20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56431" y="3247685"/>
        <a:ext cx="6106228" cy="712365"/>
      </dsp:txXfrm>
    </dsp:sp>
    <dsp:sp modelId="{9D6671C3-690E-4D89-82CF-9F38ADD1D235}">
      <dsp:nvSpPr>
        <dsp:cNvPr id="0" name=""/>
        <dsp:cNvSpPr/>
      </dsp:nvSpPr>
      <dsp:spPr>
        <a:xfrm>
          <a:off x="0" y="3110468"/>
          <a:ext cx="3456430" cy="98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altLang="en-US" sz="34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8172" y="3158640"/>
        <a:ext cx="3360086" cy="890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933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933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三角のポーズ</a:t>
          </a:r>
        </a:p>
      </dsp:txBody>
      <dsp:txXfrm>
        <a:off x="4933" y="2562628"/>
        <a:ext cx="2993555" cy="615799"/>
      </dsp:txXfrm>
    </dsp:sp>
    <dsp:sp modelId="{C3E80F46-09B5-4D8C-BCD9-575A656510B3}">
      <dsp:nvSpPr>
        <dsp:cNvPr id="0" name=""/>
        <dsp:cNvSpPr/>
      </dsp:nvSpPr>
      <dsp:spPr>
        <a:xfrm>
          <a:off x="3303822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3822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瞑想のポーズ</a:t>
          </a:r>
        </a:p>
      </dsp:txBody>
      <dsp:txXfrm>
        <a:off x="3303822" y="2562628"/>
        <a:ext cx="2993555" cy="615799"/>
      </dsp:txXfrm>
    </dsp:sp>
    <dsp:sp modelId="{F421497F-A0D6-468A-9275-7A9E170A57CE}">
      <dsp:nvSpPr>
        <dsp:cNvPr id="0" name=""/>
        <dsp:cNvSpPr/>
      </dsp:nvSpPr>
      <dsp:spPr>
        <a:xfrm>
          <a:off x="6602711" y="766547"/>
          <a:ext cx="2993555" cy="2565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2711" y="2562628"/>
          <a:ext cx="2993555" cy="615799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コブラのポーズ</a:t>
          </a:r>
        </a:p>
      </dsp:txBody>
      <dsp:txXfrm>
        <a:off x="6602711" y="2562628"/>
        <a:ext cx="2993555" cy="61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9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03910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776549"/>
            <a:ext cx="9601196" cy="4099319"/>
          </a:xfrm>
        </p:spPr>
        <p:txBody>
          <a:bodyPr/>
          <a:lstStyle>
            <a:lvl1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1pPr>
            <a:lvl2pPr>
              <a:defRPr>
                <a:latin typeface="AR P丸ゴシック体M" panose="020B0600010101010101" pitchFamily="50" charset="-128"/>
                <a:ea typeface="AR P丸ゴシック体M" panose="020B0600010101010101" pitchFamily="50" charset="-128"/>
              </a:defRPr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906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135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9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105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356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6388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84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00750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56602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593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0092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71953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5128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2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1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4" y="554566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ヨガってみんなやってるの？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293746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2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23009"/>
              </p:ext>
            </p:extLst>
          </p:nvPr>
        </p:nvGraphicFramePr>
        <p:xfrm>
          <a:off x="1295401" y="1776549"/>
          <a:ext cx="9601196" cy="409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会場のご案内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1969477" y="1495195"/>
            <a:ext cx="7807569" cy="4511318"/>
            <a:chOff x="2236763" y="1593669"/>
            <a:chExt cx="7807569" cy="4511318"/>
          </a:xfrm>
        </p:grpSpPr>
        <p:sp>
          <p:nvSpPr>
            <p:cNvPr id="24" name="角丸四角形 23"/>
            <p:cNvSpPr/>
            <p:nvPr/>
          </p:nvSpPr>
          <p:spPr>
            <a:xfrm>
              <a:off x="2236763" y="1593669"/>
              <a:ext cx="7807569" cy="4511318"/>
            </a:xfrm>
            <a:prstGeom prst="roundRect">
              <a:avLst>
                <a:gd name="adj" fmla="val 6377"/>
              </a:avLst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2785403" y="2644726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2799471" y="3784209"/>
              <a:ext cx="6189784" cy="0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7441809" y="2082019"/>
              <a:ext cx="0" cy="3967089"/>
            </a:xfrm>
            <a:prstGeom prst="line">
              <a:avLst/>
            </a:prstGeom>
            <a:ln w="76200"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2954215" y="5232007"/>
              <a:ext cx="6597748" cy="872980"/>
            </a:xfrm>
            <a:custGeom>
              <a:avLst/>
              <a:gdLst>
                <a:gd name="connsiteX0" fmla="*/ 0 w 6597748"/>
                <a:gd name="connsiteY0" fmla="*/ 802641 h 872980"/>
                <a:gd name="connsiteX1" fmla="*/ 1561514 w 6597748"/>
                <a:gd name="connsiteY1" fmla="*/ 268069 h 872980"/>
                <a:gd name="connsiteX2" fmla="*/ 3699803 w 6597748"/>
                <a:gd name="connsiteY2" fmla="*/ 783 h 872980"/>
                <a:gd name="connsiteX3" fmla="*/ 5809957 w 6597748"/>
                <a:gd name="connsiteY3" fmla="*/ 211798 h 872980"/>
                <a:gd name="connsiteX4" fmla="*/ 6597748 w 6597748"/>
                <a:gd name="connsiteY4" fmla="*/ 872980 h 87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7748" h="872980">
                  <a:moveTo>
                    <a:pt x="0" y="802641"/>
                  </a:moveTo>
                  <a:cubicBezTo>
                    <a:pt x="472440" y="602176"/>
                    <a:pt x="944880" y="401712"/>
                    <a:pt x="1561514" y="268069"/>
                  </a:cubicBezTo>
                  <a:cubicBezTo>
                    <a:pt x="2178148" y="134426"/>
                    <a:pt x="2991729" y="10161"/>
                    <a:pt x="3699803" y="783"/>
                  </a:cubicBezTo>
                  <a:cubicBezTo>
                    <a:pt x="4407877" y="-8595"/>
                    <a:pt x="5326966" y="66432"/>
                    <a:pt x="5809957" y="211798"/>
                  </a:cubicBezTo>
                  <a:cubicBezTo>
                    <a:pt x="6292948" y="357164"/>
                    <a:pt x="6445348" y="615072"/>
                    <a:pt x="6597748" y="872980"/>
                  </a:cubicBezTo>
                </a:path>
              </a:pathLst>
            </a:custGeom>
            <a:ln w="76200">
              <a:prstDash val="sysDot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656406" y="5105790"/>
              <a:ext cx="2208628" cy="562707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みなと駅</a:t>
              </a: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4445390" y="4178105"/>
              <a:ext cx="2996419" cy="928467"/>
            </a:xfrm>
            <a:custGeom>
              <a:avLst/>
              <a:gdLst>
                <a:gd name="connsiteX0" fmla="*/ 211016 w 2996419"/>
                <a:gd name="connsiteY0" fmla="*/ 0 h 928467"/>
                <a:gd name="connsiteX1" fmla="*/ 0 w 2996419"/>
                <a:gd name="connsiteY1" fmla="*/ 914400 h 928467"/>
                <a:gd name="connsiteX2" fmla="*/ 2954216 w 2996419"/>
                <a:gd name="connsiteY2" fmla="*/ 928467 h 928467"/>
                <a:gd name="connsiteX3" fmla="*/ 2996419 w 2996419"/>
                <a:gd name="connsiteY3" fmla="*/ 84406 h 928467"/>
                <a:gd name="connsiteX4" fmla="*/ 1828800 w 2996419"/>
                <a:gd name="connsiteY4" fmla="*/ 450166 h 928467"/>
                <a:gd name="connsiteX5" fmla="*/ 211016 w 2996419"/>
                <a:gd name="connsiteY5" fmla="*/ 0 h 92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6419" h="928467">
                  <a:moveTo>
                    <a:pt x="211016" y="0"/>
                  </a:moveTo>
                  <a:lnTo>
                    <a:pt x="0" y="914400"/>
                  </a:lnTo>
                  <a:lnTo>
                    <a:pt x="2954216" y="928467"/>
                  </a:lnTo>
                  <a:lnTo>
                    <a:pt x="2996419" y="84406"/>
                  </a:lnTo>
                  <a:lnTo>
                    <a:pt x="1828800" y="450166"/>
                  </a:lnTo>
                  <a:lnTo>
                    <a:pt x="2110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  <a:p>
              <a:pPr algn="ctr"/>
              <a:r>
                <a:rPr kumimoji="1" lang="ja-JP" altLang="en-US" sz="2000" b="1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ロータリー</a:t>
              </a:r>
            </a:p>
          </p:txBody>
        </p:sp>
        <p:sp>
          <p:nvSpPr>
            <p:cNvPr id="20" name="直方体 19"/>
            <p:cNvSpPr/>
            <p:nvPr/>
          </p:nvSpPr>
          <p:spPr>
            <a:xfrm>
              <a:off x="7501388" y="3867833"/>
              <a:ext cx="1026942" cy="1014047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銀行</a:t>
              </a:r>
            </a:p>
          </p:txBody>
        </p:sp>
        <p:sp>
          <p:nvSpPr>
            <p:cNvPr id="22" name="直方体 21"/>
            <p:cNvSpPr/>
            <p:nvPr/>
          </p:nvSpPr>
          <p:spPr>
            <a:xfrm flipH="1">
              <a:off x="6355457" y="1694741"/>
              <a:ext cx="1026942" cy="910380"/>
            </a:xfrm>
            <a:prstGeom prst="cub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dirty="0">
                  <a:latin typeface="+mj-ea"/>
                  <a:ea typeface="+mj-ea"/>
                </a:rPr>
                <a:t>郵便局</a:t>
              </a:r>
            </a:p>
          </p:txBody>
        </p:sp>
        <p:sp>
          <p:nvSpPr>
            <p:cNvPr id="18" name="直方体 17"/>
            <p:cNvSpPr/>
            <p:nvPr/>
          </p:nvSpPr>
          <p:spPr>
            <a:xfrm>
              <a:off x="3123027" y="1720278"/>
              <a:ext cx="1026942" cy="91038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さくらビル</a:t>
              </a:r>
            </a:p>
          </p:txBody>
        </p:sp>
        <p:sp>
          <p:nvSpPr>
            <p:cNvPr id="23" name="ストライプ矢印 22"/>
            <p:cNvSpPr/>
            <p:nvPr/>
          </p:nvSpPr>
          <p:spPr>
            <a:xfrm rot="2043710">
              <a:off x="2440146" y="1713095"/>
              <a:ext cx="883118" cy="460008"/>
            </a:xfrm>
            <a:prstGeom prst="stripedRightArrow">
              <a:avLst>
                <a:gd name="adj1" fmla="val 45076"/>
                <a:gd name="adj2" fmla="val 5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ここ</a:t>
              </a:r>
            </a:p>
          </p:txBody>
        </p:sp>
      </p:grpSp>
      <p:sp>
        <p:nvSpPr>
          <p:cNvPr id="3" name="角丸四角形 2"/>
          <p:cNvSpPr/>
          <p:nvPr/>
        </p:nvSpPr>
        <p:spPr>
          <a:xfrm>
            <a:off x="2335235" y="2576335"/>
            <a:ext cx="2053884" cy="1014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t" anchorCtr="0"/>
          <a:lstStyle/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駐車場（</a:t>
            </a:r>
            <a:r>
              <a:rPr kumimoji="1" lang="en-US" altLang="ja-JP" sz="1400" dirty="0">
                <a:solidFill>
                  <a:schemeClr val="accent1"/>
                </a:solidFill>
                <a:latin typeface="+mj-ea"/>
                <a:ea typeface="+mj-ea"/>
              </a:rPr>
              <a:t>3</a:t>
            </a:r>
            <a:r>
              <a:rPr kumimoji="1" lang="ja-JP" altLang="en-US" sz="1400" dirty="0">
                <a:solidFill>
                  <a:schemeClr val="accent1"/>
                </a:solidFill>
                <a:latin typeface="+mj-ea"/>
                <a:ea typeface="+mj-ea"/>
              </a:rPr>
              <a:t>台）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2" y="2894753"/>
            <a:ext cx="1153550" cy="60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どのように申し込むの？</a:t>
            </a:r>
            <a:endParaRPr kumimoji="1" lang="ja-JP" altLang="en-US" dirty="0"/>
          </a:p>
        </p:txBody>
      </p:sp>
      <p:sp>
        <p:nvSpPr>
          <p:cNvPr id="4" name="フリーフォーム 3"/>
          <p:cNvSpPr/>
          <p:nvPr/>
        </p:nvSpPr>
        <p:spPr>
          <a:xfrm>
            <a:off x="1886242" y="15936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214814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お申込み</a:t>
            </a:r>
          </a:p>
        </p:txBody>
      </p:sp>
      <p:sp>
        <p:nvSpPr>
          <p:cNvPr id="6" name="フリーフォーム 5"/>
          <p:cNvSpPr/>
          <p:nvPr/>
        </p:nvSpPr>
        <p:spPr>
          <a:xfrm>
            <a:off x="1886242" y="2704569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370913"/>
              <a:satOff val="6654"/>
              <a:lumOff val="5425"/>
              <a:alphaOff val="0"/>
            </a:schemeClr>
          </a:fillRef>
          <a:effectRef idx="0">
            <a:schemeClr val="accent4">
              <a:hueOff val="370913"/>
              <a:satOff val="6654"/>
              <a:lumOff val="54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予約確認</a:t>
            </a:r>
          </a:p>
        </p:txBody>
      </p:sp>
      <p:sp>
        <p:nvSpPr>
          <p:cNvPr id="7" name="フリーフォーム 6"/>
          <p:cNvSpPr/>
          <p:nvPr/>
        </p:nvSpPr>
        <p:spPr>
          <a:xfrm>
            <a:off x="1886242" y="3815470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41827"/>
              <a:satOff val="13309"/>
              <a:lumOff val="10850"/>
              <a:alphaOff val="0"/>
            </a:schemeClr>
          </a:fillRef>
          <a:effectRef idx="0">
            <a:schemeClr val="accent4">
              <a:hueOff val="741827"/>
              <a:satOff val="13309"/>
              <a:lumOff val="1085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36038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入金振込</a:t>
            </a:r>
          </a:p>
        </p:txBody>
      </p:sp>
      <p:sp>
        <p:nvSpPr>
          <p:cNvPr id="8" name="フリーフォーム 7"/>
          <p:cNvSpPr/>
          <p:nvPr/>
        </p:nvSpPr>
        <p:spPr>
          <a:xfrm>
            <a:off x="1886242" y="4926371"/>
            <a:ext cx="7865716" cy="939992"/>
          </a:xfrm>
          <a:custGeom>
            <a:avLst/>
            <a:gdLst>
              <a:gd name="connsiteX0" fmla="*/ 0 w 7865716"/>
              <a:gd name="connsiteY0" fmla="*/ 93999 h 939992"/>
              <a:gd name="connsiteX1" fmla="*/ 93999 w 7865716"/>
              <a:gd name="connsiteY1" fmla="*/ 0 h 939992"/>
              <a:gd name="connsiteX2" fmla="*/ 7771717 w 7865716"/>
              <a:gd name="connsiteY2" fmla="*/ 0 h 939992"/>
              <a:gd name="connsiteX3" fmla="*/ 7865716 w 7865716"/>
              <a:gd name="connsiteY3" fmla="*/ 93999 h 939992"/>
              <a:gd name="connsiteX4" fmla="*/ 7865716 w 7865716"/>
              <a:gd name="connsiteY4" fmla="*/ 845993 h 939992"/>
              <a:gd name="connsiteX5" fmla="*/ 7771717 w 7865716"/>
              <a:gd name="connsiteY5" fmla="*/ 939992 h 939992"/>
              <a:gd name="connsiteX6" fmla="*/ 93999 w 7865716"/>
              <a:gd name="connsiteY6" fmla="*/ 939992 h 939992"/>
              <a:gd name="connsiteX7" fmla="*/ 0 w 7865716"/>
              <a:gd name="connsiteY7" fmla="*/ 845993 h 939992"/>
              <a:gd name="connsiteX8" fmla="*/ 0 w 7865716"/>
              <a:gd name="connsiteY8" fmla="*/ 93999 h 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16" h="939992">
                <a:moveTo>
                  <a:pt x="0" y="93999"/>
                </a:moveTo>
                <a:cubicBezTo>
                  <a:pt x="0" y="42085"/>
                  <a:pt x="42085" y="0"/>
                  <a:pt x="93999" y="0"/>
                </a:cubicBezTo>
                <a:lnTo>
                  <a:pt x="7771717" y="0"/>
                </a:lnTo>
                <a:cubicBezTo>
                  <a:pt x="7823631" y="0"/>
                  <a:pt x="7865716" y="42085"/>
                  <a:pt x="7865716" y="93999"/>
                </a:cubicBezTo>
                <a:lnTo>
                  <a:pt x="7865716" y="845993"/>
                </a:lnTo>
                <a:cubicBezTo>
                  <a:pt x="7865716" y="897907"/>
                  <a:pt x="7823631" y="939992"/>
                  <a:pt x="7771717" y="939992"/>
                </a:cubicBezTo>
                <a:lnTo>
                  <a:pt x="93999" y="939992"/>
                </a:lnTo>
                <a:cubicBezTo>
                  <a:pt x="42085" y="939992"/>
                  <a:pt x="0" y="897907"/>
                  <a:pt x="0" y="845993"/>
                </a:cubicBezTo>
                <a:lnTo>
                  <a:pt x="0" y="939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112740"/>
              <a:satOff val="19963"/>
              <a:lumOff val="16275"/>
              <a:alphaOff val="0"/>
            </a:schemeClr>
          </a:fillRef>
          <a:effectRef idx="0">
            <a:schemeClr val="accent4">
              <a:hueOff val="1112740"/>
              <a:satOff val="19963"/>
              <a:lumOff val="1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21" tIns="176121" rIns="1445871" bIns="176121" numCol="1" spcCol="1270" anchor="ctr" anchorCtr="0">
            <a:noAutofit/>
          </a:bodyPr>
          <a:lstStyle/>
          <a:p>
            <a:pPr marL="0" lvl="0" indent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kumimoji="1" lang="ja-JP" altLang="en-US" sz="3900" kern="1200" dirty="0">
                <a:latin typeface="+mj-ea"/>
                <a:ea typeface="+mj-ea"/>
              </a:rPr>
              <a:t>当日参加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8690795" y="225276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8690795" y="3424518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8690795" y="4535419"/>
            <a:ext cx="610995" cy="610995"/>
          </a:xfrm>
          <a:custGeom>
            <a:avLst/>
            <a:gdLst>
              <a:gd name="connsiteX0" fmla="*/ 0 w 610995"/>
              <a:gd name="connsiteY0" fmla="*/ 336047 h 610995"/>
              <a:gd name="connsiteX1" fmla="*/ 137474 w 610995"/>
              <a:gd name="connsiteY1" fmla="*/ 336047 h 610995"/>
              <a:gd name="connsiteX2" fmla="*/ 137474 w 610995"/>
              <a:gd name="connsiteY2" fmla="*/ 0 h 610995"/>
              <a:gd name="connsiteX3" fmla="*/ 473521 w 610995"/>
              <a:gd name="connsiteY3" fmla="*/ 0 h 610995"/>
              <a:gd name="connsiteX4" fmla="*/ 473521 w 610995"/>
              <a:gd name="connsiteY4" fmla="*/ 336047 h 610995"/>
              <a:gd name="connsiteX5" fmla="*/ 610995 w 610995"/>
              <a:gd name="connsiteY5" fmla="*/ 336047 h 610995"/>
              <a:gd name="connsiteX6" fmla="*/ 305498 w 610995"/>
              <a:gd name="connsiteY6" fmla="*/ 610995 h 610995"/>
              <a:gd name="connsiteX7" fmla="*/ 0 w 610995"/>
              <a:gd name="connsiteY7" fmla="*/ 336047 h 610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995" h="610995">
                <a:moveTo>
                  <a:pt x="0" y="336047"/>
                </a:moveTo>
                <a:lnTo>
                  <a:pt x="137474" y="336047"/>
                </a:lnTo>
                <a:lnTo>
                  <a:pt x="137474" y="0"/>
                </a:lnTo>
                <a:lnTo>
                  <a:pt x="473521" y="0"/>
                </a:lnTo>
                <a:lnTo>
                  <a:pt x="473521" y="336047"/>
                </a:lnTo>
                <a:lnTo>
                  <a:pt x="610995" y="336047"/>
                </a:lnTo>
                <a:lnTo>
                  <a:pt x="305498" y="610995"/>
                </a:lnTo>
                <a:lnTo>
                  <a:pt x="0" y="336047"/>
                </a:lnTo>
                <a:close/>
              </a:path>
            </a:pathLst>
          </a:custGeom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494" tIns="33020" rIns="170494" bIns="184241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kumimoji="1" lang="ja-JP" altLang="en-US" sz="2600" kern="1200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71999" y="1867371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お電話またはネットで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71999" y="2959558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空き状況を確認しご連絡します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71999" y="40252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コンビニ振り込み（当日お支払いも可）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71999" y="5146414"/>
            <a:ext cx="3995225" cy="52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latin typeface="+mj-ea"/>
                <a:ea typeface="+mj-ea"/>
              </a:rPr>
              <a:t>動きやすい服装でお越しください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7442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295400" y="1776413"/>
          <a:ext cx="96012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1696</TotalTime>
  <Words>314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9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ＭＳ Ｐ明朝</vt:lpstr>
      <vt:lpstr>Arial</vt:lpstr>
      <vt:lpstr>Calibri</vt:lpstr>
      <vt:lpstr>Calibri Light</vt:lpstr>
      <vt:lpstr>Garamond</vt:lpstr>
      <vt:lpstr>Wingdings 2</vt:lpstr>
      <vt:lpstr>HDOfficeLightV0</vt:lpstr>
      <vt:lpstr>1_HDOfficeLightV0</vt:lpstr>
      <vt:lpstr>2_HDOfficeLightV0</vt:lpstr>
      <vt:lpstr>オーガニック</vt:lpstr>
      <vt:lpstr>ヨガ教室開催のご案内</vt:lpstr>
      <vt:lpstr>ヨガって何？</vt:lpstr>
      <vt:lpstr>こんな症状ありませんか？</vt:lpstr>
      <vt:lpstr>ヨガってみんなやってるの？</vt:lpstr>
      <vt:lpstr>ヨガをすると何が変化する？</vt:lpstr>
      <vt:lpstr>ヨガは難しくない？</vt:lpstr>
      <vt:lpstr>会場のご案内</vt:lpstr>
      <vt:lpstr>どのように申し込むの？</vt:lpstr>
      <vt:lpstr>どんなポーズがあるの？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76</cp:revision>
  <dcterms:created xsi:type="dcterms:W3CDTF">2016-05-28T18:58:02Z</dcterms:created>
  <dcterms:modified xsi:type="dcterms:W3CDTF">2016-07-15T01:47:55Z</dcterms:modified>
</cp:coreProperties>
</file>