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78" r:id="rId1"/>
  </p:sldMasterIdLst>
  <p:sldIdLst>
    <p:sldId id="256" r:id="rId2"/>
    <p:sldId id="271" r:id="rId3"/>
    <p:sldId id="258" r:id="rId4"/>
    <p:sldId id="267" r:id="rId5"/>
    <p:sldId id="270" r:id="rId6"/>
    <p:sldId id="259" r:id="rId7"/>
    <p:sldId id="266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95</c:v>
                </c:pt>
                <c:pt idx="2">
                  <c:v>200</c:v>
                </c:pt>
                <c:pt idx="3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81631-1AEF-4677-B3C5-F7F5C7A035E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F423BD90-F45C-400F-A614-A1B80981FC0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DBC3C9-2C6B-4FFF-BE8B-2E6DD8E5D04C}" type="par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9C0BEC8-243A-483E-BF10-69A1EEA280FE}" type="sib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FBBD512-30FC-4B00-B54F-F61008A0401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A43302-F5AF-4031-9FE9-5BBE7AD41CA7}" type="par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003C66-436F-4FDB-8635-9EDCD2566EE0}" type="sib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01893E5-C1EA-4524-9A4B-8F164745575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95CC82C-DA90-402E-A912-0C4F7EAA3257}" type="par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6318E2-99DB-484F-BA31-DE31AA1B9715}" type="sib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73124C-5429-4948-8733-9486D1F3FFE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931928C-0AA3-4118-830E-6D3E5B55B09A}" type="par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88B566-A8D9-4F7F-A8C9-C495D1B5F650}" type="sib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736F87-1003-4131-8AAA-DC81CF9542C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D99D86-4D2B-4203-AB57-7A9EB7125158}" type="par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C11A6B5-8AD8-4FA8-83DF-87A34951E8E1}" type="sib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9A38ED-875D-4767-BDA6-78147BDB402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7E9B9B-E2A8-497E-9F03-465498F6D33C}" type="par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A28778-D029-4F85-B871-B8607F4BF634}" type="sib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C451D02-382B-4E0A-BD05-54861563B6B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9DEE8C6-19E9-4915-87B8-65CCE976751C}" type="par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1619589-1371-4F5F-8EAC-458733B28C83}" type="sib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D1DF0A-4D9C-44F7-892D-6DB2FB81BE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363934-6379-4FD7-82ED-88CA7041E64C}" type="par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18263FD-E50F-43CA-9E21-8036BA700C80}" type="sib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4D6C5EE-E57B-4BD9-9149-B3F2E5134656}" type="pres">
      <dgm:prSet presAssocID="{7AA81631-1AEF-4677-B3C5-F7F5C7A035E9}" presName="Name0" presStyleCnt="0">
        <dgm:presLayoutVars>
          <dgm:dir/>
          <dgm:animLvl val="lvl"/>
          <dgm:resizeHandles val="exact"/>
        </dgm:presLayoutVars>
      </dgm:prSet>
      <dgm:spPr/>
    </dgm:pt>
    <dgm:pt modelId="{942CDA14-CDA5-4EEA-A4AE-5FEC8EB352F8}" type="pres">
      <dgm:prSet presAssocID="{F423BD90-F45C-400F-A614-A1B80981FC07}" presName="linNode" presStyleCnt="0"/>
      <dgm:spPr/>
    </dgm:pt>
    <dgm:pt modelId="{22E20D2F-50EB-496A-884A-C415961DEE37}" type="pres">
      <dgm:prSet presAssocID="{F423BD90-F45C-400F-A614-A1B80981FC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A503F73-0AA6-4FBC-91FB-10E983614410}" type="pres">
      <dgm:prSet presAssocID="{F423BD90-F45C-400F-A614-A1B80981FC07}" presName="descendantText" presStyleLbl="alignAccFollowNode1" presStyleIdx="0" presStyleCnt="4">
        <dgm:presLayoutVars>
          <dgm:bulletEnabled val="1"/>
        </dgm:presLayoutVars>
      </dgm:prSet>
      <dgm:spPr/>
    </dgm:pt>
    <dgm:pt modelId="{8F898D2E-3DF7-4684-B11C-1296947FCEBC}" type="pres">
      <dgm:prSet presAssocID="{39C0BEC8-243A-483E-BF10-69A1EEA280FE}" presName="sp" presStyleCnt="0"/>
      <dgm:spPr/>
    </dgm:pt>
    <dgm:pt modelId="{82D3A4E6-2DBF-441D-A1F0-4A821025B048}" type="pres">
      <dgm:prSet presAssocID="{C01893E5-C1EA-4524-9A4B-8F1647455758}" presName="linNode" presStyleCnt="0"/>
      <dgm:spPr/>
    </dgm:pt>
    <dgm:pt modelId="{9A178E43-F8DB-4E66-851C-4076AB011CB1}" type="pres">
      <dgm:prSet presAssocID="{C01893E5-C1EA-4524-9A4B-8F16474557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739A760-D322-41C2-B9EF-B47851B3F476}" type="pres">
      <dgm:prSet presAssocID="{C01893E5-C1EA-4524-9A4B-8F1647455758}" presName="descendantText" presStyleLbl="alignAccFollowNode1" presStyleIdx="1" presStyleCnt="4">
        <dgm:presLayoutVars>
          <dgm:bulletEnabled val="1"/>
        </dgm:presLayoutVars>
      </dgm:prSet>
      <dgm:spPr/>
    </dgm:pt>
    <dgm:pt modelId="{AB57AEF8-B4EE-47AB-B591-72FACF8059B7}" type="pres">
      <dgm:prSet presAssocID="{A36318E2-99DB-484F-BA31-DE31AA1B9715}" presName="sp" presStyleCnt="0"/>
      <dgm:spPr/>
    </dgm:pt>
    <dgm:pt modelId="{C38540DD-CC5F-44BA-943F-39FBE30FCC94}" type="pres">
      <dgm:prSet presAssocID="{1B736F87-1003-4131-8AAA-DC81CF9542CF}" presName="linNode" presStyleCnt="0"/>
      <dgm:spPr/>
    </dgm:pt>
    <dgm:pt modelId="{D0576E15-F536-40E1-B5F4-31078055F833}" type="pres">
      <dgm:prSet presAssocID="{1B736F87-1003-4131-8AAA-DC81CF9542C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D915F350-4C77-43C7-B4C6-6F4DE861F74A}" type="pres">
      <dgm:prSet presAssocID="{1B736F87-1003-4131-8AAA-DC81CF9542CF}" presName="descendantText" presStyleLbl="alignAccFollowNode1" presStyleIdx="2" presStyleCnt="4">
        <dgm:presLayoutVars>
          <dgm:bulletEnabled val="1"/>
        </dgm:presLayoutVars>
      </dgm:prSet>
      <dgm:spPr/>
    </dgm:pt>
    <dgm:pt modelId="{CA0FB876-5C74-44D0-A7CA-AFED161625E9}" type="pres">
      <dgm:prSet presAssocID="{5C11A6B5-8AD8-4FA8-83DF-87A34951E8E1}" presName="sp" presStyleCnt="0"/>
      <dgm:spPr/>
    </dgm:pt>
    <dgm:pt modelId="{1B018032-C4C3-4282-BC86-14E02A297FF4}" type="pres">
      <dgm:prSet presAssocID="{8C451D02-382B-4E0A-BD05-54861563B6B3}" presName="linNode" presStyleCnt="0"/>
      <dgm:spPr/>
    </dgm:pt>
    <dgm:pt modelId="{8501586D-4CE8-437A-B17E-79F71950B7D0}" type="pres">
      <dgm:prSet presAssocID="{8C451D02-382B-4E0A-BD05-54861563B6B3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EE244D2-3938-4B24-88D7-FB34761AD991}" type="pres">
      <dgm:prSet presAssocID="{8C451D02-382B-4E0A-BD05-54861563B6B3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89301225-F664-4CCD-969C-805B9BBCA925}" srcId="{C01893E5-C1EA-4524-9A4B-8F1647455758}" destId="{2873124C-5429-4948-8733-9486D1F3FFE8}" srcOrd="0" destOrd="0" parTransId="{9931928C-0AA3-4118-830E-6D3E5B55B09A}" sibTransId="{8188B566-A8D9-4F7F-A8C9-C495D1B5F650}"/>
    <dgm:cxn modelId="{77E28009-ADED-4F6F-B102-0F660E610C5F}" srcId="{7AA81631-1AEF-4677-B3C5-F7F5C7A035E9}" destId="{8C451D02-382B-4E0A-BD05-54861563B6B3}" srcOrd="3" destOrd="0" parTransId="{A9DEE8C6-19E9-4915-87B8-65CCE976751C}" sibTransId="{01619589-1371-4F5F-8EAC-458733B28C83}"/>
    <dgm:cxn modelId="{3871E679-D9A8-4E29-AC10-31C2AE9899AF}" srcId="{7AA81631-1AEF-4677-B3C5-F7F5C7A035E9}" destId="{F423BD90-F45C-400F-A614-A1B80981FC07}" srcOrd="0" destOrd="0" parTransId="{22DBC3C9-2C6B-4FFF-BE8B-2E6DD8E5D04C}" sibTransId="{39C0BEC8-243A-483E-BF10-69A1EEA280FE}"/>
    <dgm:cxn modelId="{BB6F6BCB-D1C1-43F9-8290-FD374C578352}" type="presOf" srcId="{F423BD90-F45C-400F-A614-A1B80981FC07}" destId="{22E20D2F-50EB-496A-884A-C415961DEE37}" srcOrd="0" destOrd="0" presId="urn:microsoft.com/office/officeart/2005/8/layout/vList5"/>
    <dgm:cxn modelId="{AE34E749-CB58-4865-9E12-7DB8E8C2CCA3}" srcId="{8C451D02-382B-4E0A-BD05-54861563B6B3}" destId="{20D1DF0A-4D9C-44F7-892D-6DB2FB81BE70}" srcOrd="0" destOrd="0" parTransId="{C5363934-6379-4FD7-82ED-88CA7041E64C}" sibTransId="{718263FD-E50F-43CA-9E21-8036BA700C80}"/>
    <dgm:cxn modelId="{5EF50919-4223-4957-BDE7-830A97BA134B}" srcId="{7AA81631-1AEF-4677-B3C5-F7F5C7A035E9}" destId="{1B736F87-1003-4131-8AAA-DC81CF9542CF}" srcOrd="2" destOrd="0" parTransId="{89D99D86-4D2B-4203-AB57-7A9EB7125158}" sibTransId="{5C11A6B5-8AD8-4FA8-83DF-87A34951E8E1}"/>
    <dgm:cxn modelId="{B50B9789-6998-4E03-9B6B-9E23AA7CA58F}" type="presOf" srcId="{20D1DF0A-4D9C-44F7-892D-6DB2FB81BE70}" destId="{7EE244D2-3938-4B24-88D7-FB34761AD991}" srcOrd="0" destOrd="0" presId="urn:microsoft.com/office/officeart/2005/8/layout/vList5"/>
    <dgm:cxn modelId="{1CA3BA35-E9A2-43E3-A018-20F3980DB000}" type="presOf" srcId="{2873124C-5429-4948-8733-9486D1F3FFE8}" destId="{A739A760-D322-41C2-B9EF-B47851B3F476}" srcOrd="0" destOrd="0" presId="urn:microsoft.com/office/officeart/2005/8/layout/vList5"/>
    <dgm:cxn modelId="{690C2F88-6D2B-4851-B529-406A2972CE3F}" type="presOf" srcId="{C01893E5-C1EA-4524-9A4B-8F1647455758}" destId="{9A178E43-F8DB-4E66-851C-4076AB011CB1}" srcOrd="0" destOrd="0" presId="urn:microsoft.com/office/officeart/2005/8/layout/vList5"/>
    <dgm:cxn modelId="{7AB77F09-43EB-4001-BAA4-EC733216B9E7}" type="presOf" srcId="{7AA81631-1AEF-4677-B3C5-F7F5C7A035E9}" destId="{54D6C5EE-E57B-4BD9-9149-B3F2E5134656}" srcOrd="0" destOrd="0" presId="urn:microsoft.com/office/officeart/2005/8/layout/vList5"/>
    <dgm:cxn modelId="{F27D2D5D-4477-482A-BE1F-8EA03A1EA1F6}" srcId="{7AA81631-1AEF-4677-B3C5-F7F5C7A035E9}" destId="{C01893E5-C1EA-4524-9A4B-8F1647455758}" srcOrd="1" destOrd="0" parTransId="{095CC82C-DA90-402E-A912-0C4F7EAA3257}" sibTransId="{A36318E2-99DB-484F-BA31-DE31AA1B9715}"/>
    <dgm:cxn modelId="{DECC924E-227C-4E1A-B180-AE94FE190AA3}" srcId="{1B736F87-1003-4131-8AAA-DC81CF9542CF}" destId="{B19A38ED-875D-4767-BDA6-78147BDB402C}" srcOrd="0" destOrd="0" parTransId="{DC7E9B9B-E2A8-497E-9F03-465498F6D33C}" sibTransId="{96A28778-D029-4F85-B871-B8607F4BF634}"/>
    <dgm:cxn modelId="{B541A07B-C3F6-492F-B58B-7475BD58635E}" srcId="{F423BD90-F45C-400F-A614-A1B80981FC07}" destId="{AFBBD512-30FC-4B00-B54F-F61008A04013}" srcOrd="0" destOrd="0" parTransId="{9AA43302-F5AF-4031-9FE9-5BBE7AD41CA7}" sibTransId="{FA003C66-436F-4FDB-8635-9EDCD2566EE0}"/>
    <dgm:cxn modelId="{F81C5E4B-44A0-4058-8BD9-90C8FC07B5DC}" type="presOf" srcId="{1B736F87-1003-4131-8AAA-DC81CF9542CF}" destId="{D0576E15-F536-40E1-B5F4-31078055F833}" srcOrd="0" destOrd="0" presId="urn:microsoft.com/office/officeart/2005/8/layout/vList5"/>
    <dgm:cxn modelId="{E279E767-E782-4E08-9D8B-BB292B16DF6C}" type="presOf" srcId="{AFBBD512-30FC-4B00-B54F-F61008A04013}" destId="{5A503F73-0AA6-4FBC-91FB-10E983614410}" srcOrd="0" destOrd="0" presId="urn:microsoft.com/office/officeart/2005/8/layout/vList5"/>
    <dgm:cxn modelId="{853C048B-BD83-4D7D-A9AB-950484C4F93B}" type="presOf" srcId="{B19A38ED-875D-4767-BDA6-78147BDB402C}" destId="{D915F350-4C77-43C7-B4C6-6F4DE861F74A}" srcOrd="0" destOrd="0" presId="urn:microsoft.com/office/officeart/2005/8/layout/vList5"/>
    <dgm:cxn modelId="{9B072F8D-2700-46D9-854A-CFD989910563}" type="presOf" srcId="{8C451D02-382B-4E0A-BD05-54861563B6B3}" destId="{8501586D-4CE8-437A-B17E-79F71950B7D0}" srcOrd="0" destOrd="0" presId="urn:microsoft.com/office/officeart/2005/8/layout/vList5"/>
    <dgm:cxn modelId="{15A5681E-3E69-4CBA-B760-2D45712DD8A6}" type="presParOf" srcId="{54D6C5EE-E57B-4BD9-9149-B3F2E5134656}" destId="{942CDA14-CDA5-4EEA-A4AE-5FEC8EB352F8}" srcOrd="0" destOrd="0" presId="urn:microsoft.com/office/officeart/2005/8/layout/vList5"/>
    <dgm:cxn modelId="{4A3014EF-5AD2-412F-819B-24485ADEEA4A}" type="presParOf" srcId="{942CDA14-CDA5-4EEA-A4AE-5FEC8EB352F8}" destId="{22E20D2F-50EB-496A-884A-C415961DEE37}" srcOrd="0" destOrd="0" presId="urn:microsoft.com/office/officeart/2005/8/layout/vList5"/>
    <dgm:cxn modelId="{376D5480-4C9F-4776-9031-10CD3DFCCC5E}" type="presParOf" srcId="{942CDA14-CDA5-4EEA-A4AE-5FEC8EB352F8}" destId="{5A503F73-0AA6-4FBC-91FB-10E983614410}" srcOrd="1" destOrd="0" presId="urn:microsoft.com/office/officeart/2005/8/layout/vList5"/>
    <dgm:cxn modelId="{D4893E89-BB0F-4569-83FE-049710D4B5BA}" type="presParOf" srcId="{54D6C5EE-E57B-4BD9-9149-B3F2E5134656}" destId="{8F898D2E-3DF7-4684-B11C-1296947FCEBC}" srcOrd="1" destOrd="0" presId="urn:microsoft.com/office/officeart/2005/8/layout/vList5"/>
    <dgm:cxn modelId="{9F4E8385-C638-47CA-A864-5EDAFC93373B}" type="presParOf" srcId="{54D6C5EE-E57B-4BD9-9149-B3F2E5134656}" destId="{82D3A4E6-2DBF-441D-A1F0-4A821025B048}" srcOrd="2" destOrd="0" presId="urn:microsoft.com/office/officeart/2005/8/layout/vList5"/>
    <dgm:cxn modelId="{D19A2848-B3F7-46E8-95E5-0B8B3B179C93}" type="presParOf" srcId="{82D3A4E6-2DBF-441D-A1F0-4A821025B048}" destId="{9A178E43-F8DB-4E66-851C-4076AB011CB1}" srcOrd="0" destOrd="0" presId="urn:microsoft.com/office/officeart/2005/8/layout/vList5"/>
    <dgm:cxn modelId="{CA244397-BE6B-4371-8113-8ADC218D2C4C}" type="presParOf" srcId="{82D3A4E6-2DBF-441D-A1F0-4A821025B048}" destId="{A739A760-D322-41C2-B9EF-B47851B3F476}" srcOrd="1" destOrd="0" presId="urn:microsoft.com/office/officeart/2005/8/layout/vList5"/>
    <dgm:cxn modelId="{E78800D8-D770-4E65-8E6C-572AE6D76831}" type="presParOf" srcId="{54D6C5EE-E57B-4BD9-9149-B3F2E5134656}" destId="{AB57AEF8-B4EE-47AB-B591-72FACF8059B7}" srcOrd="3" destOrd="0" presId="urn:microsoft.com/office/officeart/2005/8/layout/vList5"/>
    <dgm:cxn modelId="{0E3D9D16-4F87-43C8-84C6-F235C248E38E}" type="presParOf" srcId="{54D6C5EE-E57B-4BD9-9149-B3F2E5134656}" destId="{C38540DD-CC5F-44BA-943F-39FBE30FCC94}" srcOrd="4" destOrd="0" presId="urn:microsoft.com/office/officeart/2005/8/layout/vList5"/>
    <dgm:cxn modelId="{D4010FF7-50ED-45F2-8DD3-B07FD2C68341}" type="presParOf" srcId="{C38540DD-CC5F-44BA-943F-39FBE30FCC94}" destId="{D0576E15-F536-40E1-B5F4-31078055F833}" srcOrd="0" destOrd="0" presId="urn:microsoft.com/office/officeart/2005/8/layout/vList5"/>
    <dgm:cxn modelId="{4633C714-9786-4278-A415-0360639B1BB8}" type="presParOf" srcId="{C38540DD-CC5F-44BA-943F-39FBE30FCC94}" destId="{D915F350-4C77-43C7-B4C6-6F4DE861F74A}" srcOrd="1" destOrd="0" presId="urn:microsoft.com/office/officeart/2005/8/layout/vList5"/>
    <dgm:cxn modelId="{6EEC86DA-F23C-49D6-A497-F0370DF2DD1D}" type="presParOf" srcId="{54D6C5EE-E57B-4BD9-9149-B3F2E5134656}" destId="{CA0FB876-5C74-44D0-A7CA-AFED161625E9}" srcOrd="5" destOrd="0" presId="urn:microsoft.com/office/officeart/2005/8/layout/vList5"/>
    <dgm:cxn modelId="{10FA6828-0AC4-4523-BACC-8A06F560EDDD}" type="presParOf" srcId="{54D6C5EE-E57B-4BD9-9149-B3F2E5134656}" destId="{1B018032-C4C3-4282-BC86-14E02A297FF4}" srcOrd="6" destOrd="0" presId="urn:microsoft.com/office/officeart/2005/8/layout/vList5"/>
    <dgm:cxn modelId="{1A01F54C-40FE-4E80-8BFB-810622C7BC95}" type="presParOf" srcId="{1B018032-C4C3-4282-BC86-14E02A297FF4}" destId="{8501586D-4CE8-437A-B17E-79F71950B7D0}" srcOrd="0" destOrd="0" presId="urn:microsoft.com/office/officeart/2005/8/layout/vList5"/>
    <dgm:cxn modelId="{855A16CA-C315-47FA-B1E9-DC44A5CB1236}" type="presParOf" srcId="{1B018032-C4C3-4282-BC86-14E02A297FF4}" destId="{7EE244D2-3938-4B24-88D7-FB34761AD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03F73-0AA6-4FBC-91FB-10E983614410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22E20D2F-50EB-496A-884A-C415961DEE37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739A760-D322-41C2-B9EF-B47851B3F476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A178E43-F8DB-4E66-851C-4076AB011CB1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D915F350-4C77-43C7-B4C6-6F4DE861F74A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D0576E15-F536-40E1-B5F4-31078055F833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7EE244D2-3938-4B24-88D7-FB34761AD991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8501586D-4CE8-437A-B17E-79F71950B7D0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はじめに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いつも、町内会活動にご協力いただきありがとうございます。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富岡町内会も発足以来、様々なイベントを企画してきました。中でも健康維持に関する内容は、皆様の興味・関心も高く「どんどん新しいことをやってほしい」といううれしい意見もいただいております。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今回のテーマは「心と体のバランスを整える」です。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「ヨガ」は新しい企画であり、プロのインストラクターからの指導のもと、安全に実施してまいります。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皆様のご参加を心待ちにしております。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4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48510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ヨガってみんなやってるの？</a:t>
            </a:r>
            <a:r>
              <a:rPr lang="ja-JP" altLang="en-US" sz="2400" dirty="0"/>
              <a:t>（ヨガ人口の推移）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6679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5692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97747" y="5492427"/>
            <a:ext cx="1153550" cy="60408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107" y="2274293"/>
            <a:ext cx="1153550" cy="604083"/>
          </a:xfrm>
          <a:prstGeom prst="rect">
            <a:avLst/>
          </a:prstGeom>
        </p:spPr>
      </p:pic>
      <p:sp>
        <p:nvSpPr>
          <p:cNvPr id="6" name="スマイル 5"/>
          <p:cNvSpPr/>
          <p:nvPr/>
        </p:nvSpPr>
        <p:spPr>
          <a:xfrm>
            <a:off x="3066797" y="1870733"/>
            <a:ext cx="590759" cy="621576"/>
          </a:xfrm>
          <a:prstGeom prst="smileyFac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0185009" y="1074117"/>
            <a:ext cx="1322363" cy="6702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徒歩の方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59259E-6 L -1.45833E-6 -0.4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0.00625 L -0.31133 0.00463 L -0.30898 0.08774 " pathEditMode="relative" ptsTypes="AAA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43 0.44907 L 0.17643 0.40185 L 0.31498 0.40578 L 0.31498 0.05115 L 0.00339 0.05509 L 0.00235 0.0081 " pathEditMode="relative" ptsTypes="AAAAAA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2389</TotalTime>
  <Words>379</Words>
  <Application>Microsoft Office PowerPoint</Application>
  <PresentationFormat>ワイド画面</PresentationFormat>
  <Paragraphs>52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AR P丸ゴシック体M</vt:lpstr>
      <vt:lpstr>HGS創英角ｺﾞｼｯｸUB</vt:lpstr>
      <vt:lpstr>ＭＳ Ｐゴシック</vt:lpstr>
      <vt:lpstr>ＭＳ Ｐ明朝</vt:lpstr>
      <vt:lpstr>Arial</vt:lpstr>
      <vt:lpstr>Garamond</vt:lpstr>
      <vt:lpstr>オーガニック</vt:lpstr>
      <vt:lpstr>ヨガ教室開催のご案内</vt:lpstr>
      <vt:lpstr>はじめに</vt:lpstr>
      <vt:lpstr>ヨガって何？</vt:lpstr>
      <vt:lpstr>こんな症状ありませんか？</vt:lpstr>
      <vt:lpstr>ヨガってみんなやってるの？（ヨガ人口の推移）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117</cp:revision>
  <dcterms:created xsi:type="dcterms:W3CDTF">2016-05-28T18:58:02Z</dcterms:created>
  <dcterms:modified xsi:type="dcterms:W3CDTF">2016-07-20T01:13:28Z</dcterms:modified>
</cp:coreProperties>
</file>