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8" r:id="rId1"/>
  </p:sldMasterIdLst>
  <p:sldIdLst>
    <p:sldId id="256" r:id="rId2"/>
    <p:sldId id="258" r:id="rId3"/>
    <p:sldId id="267" r:id="rId4"/>
    <p:sldId id="270" r:id="rId5"/>
    <p:sldId id="259" r:id="rId6"/>
    <p:sldId id="266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1" d="100"/>
          <a:sy n="61" d="100"/>
        </p:scale>
        <p:origin x="102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37225" y="5517573"/>
            <a:ext cx="1153550" cy="60408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226" y="2288228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2263</TotalTime>
  <Words>286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101</cp:revision>
  <dcterms:created xsi:type="dcterms:W3CDTF">2016-05-28T18:58:02Z</dcterms:created>
  <dcterms:modified xsi:type="dcterms:W3CDTF">2016-07-20T01:06:15Z</dcterms:modified>
</cp:coreProperties>
</file>