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078" r:id="rId4"/>
  </p:sldMasterIdLst>
  <p:sldIdLst>
    <p:sldId id="256" r:id="rId5"/>
    <p:sldId id="258" r:id="rId6"/>
    <p:sldId id="267" r:id="rId7"/>
    <p:sldId id="270" r:id="rId8"/>
    <p:sldId id="259" r:id="rId9"/>
    <p:sldId id="266" r:id="rId10"/>
    <p:sldId id="268" r:id="rId11"/>
    <p:sldId id="26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270" autoAdjust="0"/>
  </p:normalViewPr>
  <p:slideViewPr>
    <p:cSldViewPr snapToGrid="0">
      <p:cViewPr varScale="1">
        <p:scale>
          <a:sx n="64" d="100"/>
          <a:sy n="64" d="100"/>
        </p:scale>
        <p:origin x="67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3">
                <a:duotone>
                  <a:schemeClr val="accent1">
                    <a:shade val="74000"/>
                    <a:satMod val="130000"/>
                    <a:lumMod val="90000"/>
                  </a:schemeClr>
                  <a:schemeClr val="accent1">
                    <a:tint val="94000"/>
                    <a:satMod val="120000"/>
                    <a:lumMod val="104000"/>
                  </a:schemeClr>
                </a:duotone>
              </a:blip>
              <a:tile tx="0" ty="0" sx="100000" sy="100000" flip="none" algn="tl"/>
            </a:blipFill>
            <a:ln>
              <a:noFill/>
            </a:ln>
            <a:effectLst>
              <a:innerShdw blurRad="25400" dist="12700" dir="13500000">
                <a:srgbClr val="000000">
                  <a:alpha val="45000"/>
                </a:srgbClr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2000</c:v>
                </c:pt>
                <c:pt idx="1">
                  <c:v>2005</c:v>
                </c:pt>
                <c:pt idx="2">
                  <c:v>2010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200</c:v>
                </c:pt>
                <c:pt idx="1">
                  <c:v>500</c:v>
                </c:pt>
                <c:pt idx="2">
                  <c:v>650</c:v>
                </c:pt>
                <c:pt idx="3">
                  <c:v>980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01-4D2B-9556-33F2FE5A13DE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359846672"/>
        <c:axId val="359848312"/>
      </c:barChart>
      <c:catAx>
        <c:axId val="359846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8312"/>
        <c:crosses val="autoZero"/>
        <c:auto val="1"/>
        <c:lblAlgn val="ctr"/>
        <c:lblOffset val="100"/>
        <c:noMultiLvlLbl val="0"/>
      </c:catAx>
      <c:valAx>
        <c:axId val="359848312"/>
        <c:scaling>
          <c:orientation val="minMax"/>
          <c:max val="100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6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D55E80-567D-4F1D-899F-8A94C3437835}" type="doc">
      <dgm:prSet loTypeId="urn:microsoft.com/office/officeart/2005/8/layout/vList5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kumimoji="1" lang="ja-JP" altLang="en-US"/>
        </a:p>
      </dgm:t>
    </dgm:pt>
    <dgm:pt modelId="{5CC3FE67-C789-43FE-8D48-988E496186D1}">
      <dgm:prSet/>
      <dgm:spPr/>
      <dgm:t>
        <a:bodyPr/>
        <a:lstStyle/>
        <a:p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C055FB3-1C1A-48E0-B2B6-B534A7469A7F}" type="parTrans" cxnId="{272051F8-BA2A-42C5-9E94-473F6F79A74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66231F93-5608-4495-BE5E-EFE578F73BDB}" type="sibTrans" cxnId="{272051F8-BA2A-42C5-9E94-473F6F79A74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D427134-57D8-46D3-B484-15E11595D96D}">
      <dgm:prSet/>
      <dgm:spPr/>
      <dgm:t>
        <a:bodyPr/>
        <a:lstStyle/>
        <a:p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10189263-D258-46A0-B554-7B19914EE10E}" type="parTrans" cxnId="{2D29597A-D2F1-4CB3-9FC2-E54762FBA3F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42E0F81C-37E7-42C2-9EE9-927B4FA177A3}" type="sibTrans" cxnId="{2D29597A-D2F1-4CB3-9FC2-E54762FBA3F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45401DF4-A9BE-45AE-98D3-F28E0727FA5F}">
      <dgm:prSet/>
      <dgm:spPr/>
      <dgm:t>
        <a:bodyPr/>
        <a:lstStyle/>
        <a:p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93B25DD-FEAD-42E8-B505-56A095C80BB9}" type="parTrans" cxnId="{1A52693C-9313-4AF7-A211-247D02FA836A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9606BD84-27C4-4C9A-94A5-30FF39C51E3D}" type="sibTrans" cxnId="{1A52693C-9313-4AF7-A211-247D02FA836A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756D336-4B39-42D5-A3D8-FA3F3CA6186B}">
      <dgm:prSet/>
      <dgm:spPr/>
      <dgm:t>
        <a:bodyPr/>
        <a:lstStyle/>
        <a:p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4698E3B-06DF-4DB2-ACD1-F31021789135}" type="parTrans" cxnId="{C9B58854-E1F2-475B-9951-4DB220EBA402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D4C0E7E6-AFC6-4B56-A2E0-5AB6446465FE}" type="sibTrans" cxnId="{C9B58854-E1F2-475B-9951-4DB220EBA402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2941020-729E-45BE-90F4-E44E954F3083}">
      <dgm:prSet/>
      <dgm:spPr/>
      <dgm:t>
        <a:bodyPr/>
        <a:lstStyle/>
        <a:p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F206912-74D9-4132-81FA-FD9F7BB27EE0}" type="parTrans" cxnId="{91C2AF68-E031-4A09-90EB-E7DD3F8083D2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15CA77A-3E33-4563-A42B-C7D0D4318FCB}" type="sibTrans" cxnId="{91C2AF68-E031-4A09-90EB-E7DD3F8083D2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9826816-B589-42E4-ACA8-DD3AB23FCA5C}">
      <dgm:prSet/>
      <dgm:spPr/>
      <dgm:t>
        <a:bodyPr/>
        <a:lstStyle/>
        <a:p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2746B62-9F2B-4E59-8B31-6133322DB00C}" type="parTrans" cxnId="{3025A778-2E62-451E-A4C7-F878A55D6BA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14C72E21-CE04-4DCB-B122-34C676029EC1}" type="sibTrans" cxnId="{3025A778-2E62-451E-A4C7-F878A55D6BA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F45713F-3724-4436-8EB8-1E30D6E216F9}">
      <dgm:prSet/>
      <dgm:spPr/>
      <dgm:t>
        <a:bodyPr/>
        <a:lstStyle/>
        <a:p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66D9565-3AFF-4695-825C-11DFBE03C452}" type="parTrans" cxnId="{05DF2E46-CF0B-412B-825D-B7FA5F45040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3139071-FAFE-4FB3-9090-B0FC70DAFED5}" type="sibTrans" cxnId="{05DF2E46-CF0B-412B-825D-B7FA5F45040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77D0FF8-4393-4CB1-9F77-932228EB6813}">
      <dgm:prSet/>
      <dgm:spPr/>
      <dgm:t>
        <a:bodyPr/>
        <a:lstStyle/>
        <a:p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C48C01F-389C-4DC2-9761-23A71C79B531}" type="parTrans" cxnId="{4A6EBFD7-25C5-474D-A1BD-E57082B1E49D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70E1420-3AC0-4447-9626-90839C29E439}" type="sibTrans" cxnId="{4A6EBFD7-25C5-474D-A1BD-E57082B1E49D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4641FC1B-1C6D-40ED-B6EA-82DCE4BE7DBB}" type="pres">
      <dgm:prSet presAssocID="{C4D55E80-567D-4F1D-899F-8A94C3437835}" presName="Name0" presStyleCnt="0">
        <dgm:presLayoutVars>
          <dgm:dir/>
          <dgm:animLvl val="lvl"/>
          <dgm:resizeHandles val="exact"/>
        </dgm:presLayoutVars>
      </dgm:prSet>
      <dgm:spPr/>
    </dgm:pt>
    <dgm:pt modelId="{CB15A734-C15C-4579-B12C-01CD093B42A0}" type="pres">
      <dgm:prSet presAssocID="{5CC3FE67-C789-43FE-8D48-988E496186D1}" presName="linNode" presStyleCnt="0"/>
      <dgm:spPr/>
    </dgm:pt>
    <dgm:pt modelId="{D2473AFF-4AFE-40FF-9275-65E1631103EA}" type="pres">
      <dgm:prSet presAssocID="{5CC3FE67-C789-43FE-8D48-988E496186D1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BA814D37-A79D-4669-A139-9408038AD491}" type="pres">
      <dgm:prSet presAssocID="{5CC3FE67-C789-43FE-8D48-988E496186D1}" presName="descendantText" presStyleLbl="alignAccFollowNode1" presStyleIdx="0" presStyleCnt="4">
        <dgm:presLayoutVars>
          <dgm:bulletEnabled val="1"/>
        </dgm:presLayoutVars>
      </dgm:prSet>
      <dgm:spPr/>
    </dgm:pt>
    <dgm:pt modelId="{B58731EF-AE57-4ECA-BEED-C92768A95922}" type="pres">
      <dgm:prSet presAssocID="{66231F93-5608-4495-BE5E-EFE578F73BDB}" presName="sp" presStyleCnt="0"/>
      <dgm:spPr/>
    </dgm:pt>
    <dgm:pt modelId="{DA7EF900-275E-496C-B4DE-9C9FFCEDB9E3}" type="pres">
      <dgm:prSet presAssocID="{45401DF4-A9BE-45AE-98D3-F28E0727FA5F}" presName="linNode" presStyleCnt="0"/>
      <dgm:spPr/>
    </dgm:pt>
    <dgm:pt modelId="{97CF89C6-587D-42C7-9CE0-D3154D3FF488}" type="pres">
      <dgm:prSet presAssocID="{45401DF4-A9BE-45AE-98D3-F28E0727FA5F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A8BAB097-0CCA-4A7A-A779-EBA6134D75CC}" type="pres">
      <dgm:prSet presAssocID="{45401DF4-A9BE-45AE-98D3-F28E0727FA5F}" presName="descendantText" presStyleLbl="alignAccFollowNode1" presStyleIdx="1" presStyleCnt="4">
        <dgm:presLayoutVars>
          <dgm:bulletEnabled val="1"/>
        </dgm:presLayoutVars>
      </dgm:prSet>
      <dgm:spPr/>
    </dgm:pt>
    <dgm:pt modelId="{82FA15DC-FEB7-440A-9BD0-C568FE02FFBD}" type="pres">
      <dgm:prSet presAssocID="{9606BD84-27C4-4C9A-94A5-30FF39C51E3D}" presName="sp" presStyleCnt="0"/>
      <dgm:spPr/>
    </dgm:pt>
    <dgm:pt modelId="{A5392C79-AF80-4C90-A01D-A94E52A0AFD1}" type="pres">
      <dgm:prSet presAssocID="{02941020-729E-45BE-90F4-E44E954F3083}" presName="linNode" presStyleCnt="0"/>
      <dgm:spPr/>
    </dgm:pt>
    <dgm:pt modelId="{E695DA59-8A2F-4058-A131-6D7AB0A1F908}" type="pres">
      <dgm:prSet presAssocID="{02941020-729E-45BE-90F4-E44E954F3083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048D0D03-BAEF-46BD-BF3A-8E35508DA641}" type="pres">
      <dgm:prSet presAssocID="{02941020-729E-45BE-90F4-E44E954F3083}" presName="descendantText" presStyleLbl="alignAccFollowNode1" presStyleIdx="2" presStyleCnt="4">
        <dgm:presLayoutVars>
          <dgm:bulletEnabled val="1"/>
        </dgm:presLayoutVars>
      </dgm:prSet>
      <dgm:spPr/>
    </dgm:pt>
    <dgm:pt modelId="{72B1CCD5-D3EA-412D-9A14-73B4869238B4}" type="pres">
      <dgm:prSet presAssocID="{815CA77A-3E33-4563-A42B-C7D0D4318FCB}" presName="sp" presStyleCnt="0"/>
      <dgm:spPr/>
    </dgm:pt>
    <dgm:pt modelId="{B4C2B249-D337-4203-93EE-C420ED30286B}" type="pres">
      <dgm:prSet presAssocID="{5F45713F-3724-4436-8EB8-1E30D6E216F9}" presName="linNode" presStyleCnt="0"/>
      <dgm:spPr/>
    </dgm:pt>
    <dgm:pt modelId="{CEA4535A-EE65-49CA-BF11-EFF87B1A51CD}" type="pres">
      <dgm:prSet presAssocID="{5F45713F-3724-4436-8EB8-1E30D6E216F9}" presName="parentText" presStyleLbl="node1" presStyleIdx="3" presStyleCnt="4">
        <dgm:presLayoutVars>
          <dgm:chMax val="1"/>
          <dgm:bulletEnabled val="1"/>
        </dgm:presLayoutVars>
      </dgm:prSet>
      <dgm:spPr/>
    </dgm:pt>
    <dgm:pt modelId="{360B8FCB-E2A8-4EB8-A56D-40224B9D46AC}" type="pres">
      <dgm:prSet presAssocID="{5F45713F-3724-4436-8EB8-1E30D6E216F9}" presName="descendantText" presStyleLbl="alignAccFollowNode1" presStyleIdx="3" presStyleCnt="4">
        <dgm:presLayoutVars>
          <dgm:bulletEnabled val="1"/>
        </dgm:presLayoutVars>
      </dgm:prSet>
      <dgm:spPr/>
    </dgm:pt>
  </dgm:ptLst>
  <dgm:cxnLst>
    <dgm:cxn modelId="{C9B58854-E1F2-475B-9951-4DB220EBA402}" srcId="{45401DF4-A9BE-45AE-98D3-F28E0727FA5F}" destId="{3756D336-4B39-42D5-A3D8-FA3F3CA6186B}" srcOrd="0" destOrd="0" parTransId="{E4698E3B-06DF-4DB2-ACD1-F31021789135}" sibTransId="{D4C0E7E6-AFC6-4B56-A2E0-5AB6446465FE}"/>
    <dgm:cxn modelId="{E259BB43-54E1-4122-AFBD-57F227F47D10}" type="presOf" srcId="{B77D0FF8-4393-4CB1-9F77-932228EB6813}" destId="{360B8FCB-E2A8-4EB8-A56D-40224B9D46AC}" srcOrd="0" destOrd="0" presId="urn:microsoft.com/office/officeart/2005/8/layout/vList5"/>
    <dgm:cxn modelId="{2D29597A-D2F1-4CB3-9FC2-E54762FBA3F0}" srcId="{5CC3FE67-C789-43FE-8D48-988E496186D1}" destId="{AD427134-57D8-46D3-B484-15E11595D96D}" srcOrd="0" destOrd="0" parTransId="{10189263-D258-46A0-B554-7B19914EE10E}" sibTransId="{42E0F81C-37E7-42C2-9EE9-927B4FA177A3}"/>
    <dgm:cxn modelId="{EBB3F77A-7399-4786-B925-25AA2955990F}" type="presOf" srcId="{5F45713F-3724-4436-8EB8-1E30D6E216F9}" destId="{CEA4535A-EE65-49CA-BF11-EFF87B1A51CD}" srcOrd="0" destOrd="0" presId="urn:microsoft.com/office/officeart/2005/8/layout/vList5"/>
    <dgm:cxn modelId="{05DF2E46-CF0B-412B-825D-B7FA5F450405}" srcId="{C4D55E80-567D-4F1D-899F-8A94C3437835}" destId="{5F45713F-3724-4436-8EB8-1E30D6E216F9}" srcOrd="3" destOrd="0" parTransId="{366D9565-3AFF-4695-825C-11DFBE03C452}" sibTransId="{83139071-FAFE-4FB3-9090-B0FC70DAFED5}"/>
    <dgm:cxn modelId="{1A52693C-9313-4AF7-A211-247D02FA836A}" srcId="{C4D55E80-567D-4F1D-899F-8A94C3437835}" destId="{45401DF4-A9BE-45AE-98D3-F28E0727FA5F}" srcOrd="1" destOrd="0" parTransId="{893B25DD-FEAD-42E8-B505-56A095C80BB9}" sibTransId="{9606BD84-27C4-4C9A-94A5-30FF39C51E3D}"/>
    <dgm:cxn modelId="{91C2AF68-E031-4A09-90EB-E7DD3F8083D2}" srcId="{C4D55E80-567D-4F1D-899F-8A94C3437835}" destId="{02941020-729E-45BE-90F4-E44E954F3083}" srcOrd="2" destOrd="0" parTransId="{FF206912-74D9-4132-81FA-FD9F7BB27EE0}" sibTransId="{815CA77A-3E33-4563-A42B-C7D0D4318FCB}"/>
    <dgm:cxn modelId="{33C2F9C0-8000-41F1-89B5-68D2F46AD1F2}" type="presOf" srcId="{C4D55E80-567D-4F1D-899F-8A94C3437835}" destId="{4641FC1B-1C6D-40ED-B6EA-82DCE4BE7DBB}" srcOrd="0" destOrd="0" presId="urn:microsoft.com/office/officeart/2005/8/layout/vList5"/>
    <dgm:cxn modelId="{90D86B5C-5812-4AB0-B6D1-005BBCC6A43D}" type="presOf" srcId="{C9826816-B589-42E4-ACA8-DD3AB23FCA5C}" destId="{048D0D03-BAEF-46BD-BF3A-8E35508DA641}" srcOrd="0" destOrd="0" presId="urn:microsoft.com/office/officeart/2005/8/layout/vList5"/>
    <dgm:cxn modelId="{C9DBE8E5-D575-4071-8454-15C744EC402D}" type="presOf" srcId="{AD427134-57D8-46D3-B484-15E11595D96D}" destId="{BA814D37-A79D-4669-A139-9408038AD491}" srcOrd="0" destOrd="0" presId="urn:microsoft.com/office/officeart/2005/8/layout/vList5"/>
    <dgm:cxn modelId="{3025A778-2E62-451E-A4C7-F878A55D6BAF}" srcId="{02941020-729E-45BE-90F4-E44E954F3083}" destId="{C9826816-B589-42E4-ACA8-DD3AB23FCA5C}" srcOrd="0" destOrd="0" parTransId="{C2746B62-9F2B-4E59-8B31-6133322DB00C}" sibTransId="{14C72E21-CE04-4DCB-B122-34C676029EC1}"/>
    <dgm:cxn modelId="{4A6EBFD7-25C5-474D-A1BD-E57082B1E49D}" srcId="{5F45713F-3724-4436-8EB8-1E30D6E216F9}" destId="{B77D0FF8-4393-4CB1-9F77-932228EB6813}" srcOrd="0" destOrd="0" parTransId="{0C48C01F-389C-4DC2-9761-23A71C79B531}" sibTransId="{F70E1420-3AC0-4447-9626-90839C29E439}"/>
    <dgm:cxn modelId="{B2B741CF-706F-4ACF-A3BB-91D371921B34}" type="presOf" srcId="{3756D336-4B39-42D5-A3D8-FA3F3CA6186B}" destId="{A8BAB097-0CCA-4A7A-A779-EBA6134D75CC}" srcOrd="0" destOrd="0" presId="urn:microsoft.com/office/officeart/2005/8/layout/vList5"/>
    <dgm:cxn modelId="{272051F8-BA2A-42C5-9E94-473F6F79A740}" srcId="{C4D55E80-567D-4F1D-899F-8A94C3437835}" destId="{5CC3FE67-C789-43FE-8D48-988E496186D1}" srcOrd="0" destOrd="0" parTransId="{0C055FB3-1C1A-48E0-B2B6-B534A7469A7F}" sibTransId="{66231F93-5608-4495-BE5E-EFE578F73BDB}"/>
    <dgm:cxn modelId="{06172210-358F-435A-BABD-601D08E57F74}" type="presOf" srcId="{02941020-729E-45BE-90F4-E44E954F3083}" destId="{E695DA59-8A2F-4058-A131-6D7AB0A1F908}" srcOrd="0" destOrd="0" presId="urn:microsoft.com/office/officeart/2005/8/layout/vList5"/>
    <dgm:cxn modelId="{EFEF44E2-A7C1-4653-A349-9F49572766DE}" type="presOf" srcId="{5CC3FE67-C789-43FE-8D48-988E496186D1}" destId="{D2473AFF-4AFE-40FF-9275-65E1631103EA}" srcOrd="0" destOrd="0" presId="urn:microsoft.com/office/officeart/2005/8/layout/vList5"/>
    <dgm:cxn modelId="{633FF7D7-8879-45FE-A9D4-989A27889073}" type="presOf" srcId="{45401DF4-A9BE-45AE-98D3-F28E0727FA5F}" destId="{97CF89C6-587D-42C7-9CE0-D3154D3FF488}" srcOrd="0" destOrd="0" presId="urn:microsoft.com/office/officeart/2005/8/layout/vList5"/>
    <dgm:cxn modelId="{6F8214DA-5F0D-4866-BA1E-1CCBC877E1E5}" type="presParOf" srcId="{4641FC1B-1C6D-40ED-B6EA-82DCE4BE7DBB}" destId="{CB15A734-C15C-4579-B12C-01CD093B42A0}" srcOrd="0" destOrd="0" presId="urn:microsoft.com/office/officeart/2005/8/layout/vList5"/>
    <dgm:cxn modelId="{0552DBCE-8494-43E1-AD3B-FC335DA7523B}" type="presParOf" srcId="{CB15A734-C15C-4579-B12C-01CD093B42A0}" destId="{D2473AFF-4AFE-40FF-9275-65E1631103EA}" srcOrd="0" destOrd="0" presId="urn:microsoft.com/office/officeart/2005/8/layout/vList5"/>
    <dgm:cxn modelId="{D89082D6-6432-4C56-B8B2-0BD8BB9BD086}" type="presParOf" srcId="{CB15A734-C15C-4579-B12C-01CD093B42A0}" destId="{BA814D37-A79D-4669-A139-9408038AD491}" srcOrd="1" destOrd="0" presId="urn:microsoft.com/office/officeart/2005/8/layout/vList5"/>
    <dgm:cxn modelId="{225CE172-E415-424E-9E46-2A6CCEC6FE11}" type="presParOf" srcId="{4641FC1B-1C6D-40ED-B6EA-82DCE4BE7DBB}" destId="{B58731EF-AE57-4ECA-BEED-C92768A95922}" srcOrd="1" destOrd="0" presId="urn:microsoft.com/office/officeart/2005/8/layout/vList5"/>
    <dgm:cxn modelId="{585E4F46-4703-45D9-B221-88B765105EDF}" type="presParOf" srcId="{4641FC1B-1C6D-40ED-B6EA-82DCE4BE7DBB}" destId="{DA7EF900-275E-496C-B4DE-9C9FFCEDB9E3}" srcOrd="2" destOrd="0" presId="urn:microsoft.com/office/officeart/2005/8/layout/vList5"/>
    <dgm:cxn modelId="{E7543807-D2AE-48A6-A31D-BEB331ACE338}" type="presParOf" srcId="{DA7EF900-275E-496C-B4DE-9C9FFCEDB9E3}" destId="{97CF89C6-587D-42C7-9CE0-D3154D3FF488}" srcOrd="0" destOrd="0" presId="urn:microsoft.com/office/officeart/2005/8/layout/vList5"/>
    <dgm:cxn modelId="{9D2C79AF-CACA-4FA5-B4C2-74FA346D4C32}" type="presParOf" srcId="{DA7EF900-275E-496C-B4DE-9C9FFCEDB9E3}" destId="{A8BAB097-0CCA-4A7A-A779-EBA6134D75CC}" srcOrd="1" destOrd="0" presId="urn:microsoft.com/office/officeart/2005/8/layout/vList5"/>
    <dgm:cxn modelId="{09325921-BCE2-4A3B-94BE-990119289E77}" type="presParOf" srcId="{4641FC1B-1C6D-40ED-B6EA-82DCE4BE7DBB}" destId="{82FA15DC-FEB7-440A-9BD0-C568FE02FFBD}" srcOrd="3" destOrd="0" presId="urn:microsoft.com/office/officeart/2005/8/layout/vList5"/>
    <dgm:cxn modelId="{7F7C121F-DB29-46F4-9516-7869F50EEB5A}" type="presParOf" srcId="{4641FC1B-1C6D-40ED-B6EA-82DCE4BE7DBB}" destId="{A5392C79-AF80-4C90-A01D-A94E52A0AFD1}" srcOrd="4" destOrd="0" presId="urn:microsoft.com/office/officeart/2005/8/layout/vList5"/>
    <dgm:cxn modelId="{EC753700-8547-4049-9E5B-8BDE2D5C77E6}" type="presParOf" srcId="{A5392C79-AF80-4C90-A01D-A94E52A0AFD1}" destId="{E695DA59-8A2F-4058-A131-6D7AB0A1F908}" srcOrd="0" destOrd="0" presId="urn:microsoft.com/office/officeart/2005/8/layout/vList5"/>
    <dgm:cxn modelId="{9E41F58E-2ABD-4E57-96CB-60D341D57A45}" type="presParOf" srcId="{A5392C79-AF80-4C90-A01D-A94E52A0AFD1}" destId="{048D0D03-BAEF-46BD-BF3A-8E35508DA641}" srcOrd="1" destOrd="0" presId="urn:microsoft.com/office/officeart/2005/8/layout/vList5"/>
    <dgm:cxn modelId="{2930133B-8FB9-41C0-A51D-B88483E4C6B3}" type="presParOf" srcId="{4641FC1B-1C6D-40ED-B6EA-82DCE4BE7DBB}" destId="{72B1CCD5-D3EA-412D-9A14-73B4869238B4}" srcOrd="5" destOrd="0" presId="urn:microsoft.com/office/officeart/2005/8/layout/vList5"/>
    <dgm:cxn modelId="{FDE2A8D8-9BC6-4877-BD49-531D2D2BB0D5}" type="presParOf" srcId="{4641FC1B-1C6D-40ED-B6EA-82DCE4BE7DBB}" destId="{B4C2B249-D337-4203-93EE-C420ED30286B}" srcOrd="6" destOrd="0" presId="urn:microsoft.com/office/officeart/2005/8/layout/vList5"/>
    <dgm:cxn modelId="{CFCDD798-46DC-4E10-A092-1A802DE63CCD}" type="presParOf" srcId="{B4C2B249-D337-4203-93EE-C420ED30286B}" destId="{CEA4535A-EE65-49CA-BF11-EFF87B1A51CD}" srcOrd="0" destOrd="0" presId="urn:microsoft.com/office/officeart/2005/8/layout/vList5"/>
    <dgm:cxn modelId="{0B671F9F-1B19-42C6-B62F-81BC8E1A572A}" type="presParOf" srcId="{B4C2B249-D337-4203-93EE-C420ED30286B}" destId="{360B8FCB-E2A8-4EB8-A56D-40224B9D46AC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852FA16-5189-4EDF-8D33-5C9665545DE9}" type="doc">
      <dgm:prSet loTypeId="urn:microsoft.com/office/officeart/2008/layout/BendingPictureSemiTransparentTex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CCB1EF7-FD36-44A5-B6BE-DC47AA27CC3E}">
      <dgm:prSet phldrT="[テキスト]"/>
      <dgm:spPr/>
      <dgm:t>
        <a:bodyPr/>
        <a:lstStyle/>
        <a:p>
          <a:r>
            <a:rPr kumimoji="1" lang="ja-JP" altLang="en-US" dirty="0"/>
            <a:t>三角のポーズ</a:t>
          </a:r>
        </a:p>
      </dgm:t>
    </dgm:pt>
    <dgm:pt modelId="{ED1E67D1-4B39-480D-BBD0-8E9C75ACE639}" type="par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89A4A80C-2407-4916-A4AB-33984DAB1DD9}" type="sib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D3BF381E-8E0D-4C2C-ADD9-601AD3B54CBD}">
      <dgm:prSet phldrT="[テキスト]"/>
      <dgm:spPr/>
      <dgm:t>
        <a:bodyPr/>
        <a:lstStyle/>
        <a:p>
          <a:r>
            <a:rPr kumimoji="1" lang="ja-JP" altLang="en-US" dirty="0"/>
            <a:t>瞑想のポーズ</a:t>
          </a:r>
        </a:p>
      </dgm:t>
    </dgm:pt>
    <dgm:pt modelId="{103A9E28-6AB0-41F4-A9E8-49B0952BABAD}" type="par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224830A8-53B3-4091-9013-AAD277DDBFEF}" type="sib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AC8E588F-A70B-45DD-B10E-2EC231DB2C3E}">
      <dgm:prSet phldrT="[テキスト]"/>
      <dgm:spPr/>
      <dgm:t>
        <a:bodyPr/>
        <a:lstStyle/>
        <a:p>
          <a:r>
            <a:rPr kumimoji="1" lang="ja-JP" altLang="en-US" dirty="0"/>
            <a:t>コブラのポーズ</a:t>
          </a:r>
        </a:p>
      </dgm:t>
    </dgm:pt>
    <dgm:pt modelId="{9532640B-712C-4165-BA12-CC6BEFC943F2}" type="par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08E374BA-8763-4A5D-A5FC-815A1F187D7F}" type="sib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6603A226-1C57-4E01-84F9-A9371EE8F163}" type="pres">
      <dgm:prSet presAssocID="{8852FA16-5189-4EDF-8D33-5C9665545DE9}" presName="Name0" presStyleCnt="0">
        <dgm:presLayoutVars>
          <dgm:dir/>
          <dgm:resizeHandles val="exact"/>
        </dgm:presLayoutVars>
      </dgm:prSet>
      <dgm:spPr/>
    </dgm:pt>
    <dgm:pt modelId="{2E046575-3E2D-4824-B3F7-A5B873CC0481}" type="pres">
      <dgm:prSet presAssocID="{ECCB1EF7-FD36-44A5-B6BE-DC47AA27CC3E}" presName="composite" presStyleCnt="0"/>
      <dgm:spPr/>
    </dgm:pt>
    <dgm:pt modelId="{DDFED695-64D5-4E17-83A8-5601240BA070}" type="pres">
      <dgm:prSet presAssocID="{ECCB1EF7-FD36-44A5-B6BE-DC47AA27CC3E}" presName="rect1" presStyleLbl="bgShp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E596FC4A-51F0-44F6-84E3-6A64C6FBA3A7}" type="pres">
      <dgm:prSet presAssocID="{ECCB1EF7-FD36-44A5-B6BE-DC47AA27CC3E}" presName="rect2" presStyleLbl="trBgShp" presStyleIdx="0" presStyleCnt="3">
        <dgm:presLayoutVars>
          <dgm:bulletEnabled val="1"/>
        </dgm:presLayoutVars>
      </dgm:prSet>
      <dgm:spPr/>
    </dgm:pt>
    <dgm:pt modelId="{03DCF79F-C6DD-4F11-B6B9-5DF79043D7BD}" type="pres">
      <dgm:prSet presAssocID="{89A4A80C-2407-4916-A4AB-33984DAB1DD9}" presName="sibTrans" presStyleCnt="0"/>
      <dgm:spPr/>
    </dgm:pt>
    <dgm:pt modelId="{DDE9B290-ABF1-4D40-8429-EC99CF86DCD5}" type="pres">
      <dgm:prSet presAssocID="{D3BF381E-8E0D-4C2C-ADD9-601AD3B54CBD}" presName="composite" presStyleCnt="0"/>
      <dgm:spPr/>
    </dgm:pt>
    <dgm:pt modelId="{C3E80F46-09B5-4D8C-BCD9-575A656510B3}" type="pres">
      <dgm:prSet presAssocID="{D3BF381E-8E0D-4C2C-ADD9-601AD3B54CBD}" presName="rect1" presStyleLbl="bgShp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5A99361A-ACFA-4836-A243-9718E8F1C77D}" type="pres">
      <dgm:prSet presAssocID="{D3BF381E-8E0D-4C2C-ADD9-601AD3B54CBD}" presName="rect2" presStyleLbl="trBgShp" presStyleIdx="1" presStyleCnt="3">
        <dgm:presLayoutVars>
          <dgm:bulletEnabled val="1"/>
        </dgm:presLayoutVars>
      </dgm:prSet>
      <dgm:spPr/>
    </dgm:pt>
    <dgm:pt modelId="{09575052-70C0-4DB2-ABAF-2972C0ABD2E6}" type="pres">
      <dgm:prSet presAssocID="{224830A8-53B3-4091-9013-AAD277DDBFEF}" presName="sibTrans" presStyleCnt="0"/>
      <dgm:spPr/>
    </dgm:pt>
    <dgm:pt modelId="{8149EFD4-2D15-42DB-88B5-D321989ADB74}" type="pres">
      <dgm:prSet presAssocID="{AC8E588F-A70B-45DD-B10E-2EC231DB2C3E}" presName="composite" presStyleCnt="0"/>
      <dgm:spPr/>
    </dgm:pt>
    <dgm:pt modelId="{F421497F-A0D6-468A-9275-7A9E170A57CE}" type="pres">
      <dgm:prSet presAssocID="{AC8E588F-A70B-45DD-B10E-2EC231DB2C3E}" presName="rect1" presStyleLbl="bgShp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</dgm:pt>
    <dgm:pt modelId="{E556442A-206E-4311-9FF5-188BB79E3CF1}" type="pres">
      <dgm:prSet presAssocID="{AC8E588F-A70B-45DD-B10E-2EC231DB2C3E}" presName="rect2" presStyleLbl="trBgShp" presStyleIdx="2" presStyleCnt="3">
        <dgm:presLayoutVars>
          <dgm:bulletEnabled val="1"/>
        </dgm:presLayoutVars>
      </dgm:prSet>
      <dgm:spPr/>
    </dgm:pt>
  </dgm:ptLst>
  <dgm:cxnLst>
    <dgm:cxn modelId="{8B94F49B-9304-4615-895C-98CC5DF4279B}" srcId="{8852FA16-5189-4EDF-8D33-5C9665545DE9}" destId="{AC8E588F-A70B-45DD-B10E-2EC231DB2C3E}" srcOrd="2" destOrd="0" parTransId="{9532640B-712C-4165-BA12-CC6BEFC943F2}" sibTransId="{08E374BA-8763-4A5D-A5FC-815A1F187D7F}"/>
    <dgm:cxn modelId="{88F2D67D-D917-4BB2-8595-19F51896A6F7}" type="presOf" srcId="{D3BF381E-8E0D-4C2C-ADD9-601AD3B54CBD}" destId="{5A99361A-ACFA-4836-A243-9718E8F1C77D}" srcOrd="0" destOrd="0" presId="urn:microsoft.com/office/officeart/2008/layout/BendingPictureSemiTransparentText"/>
    <dgm:cxn modelId="{C33B70E0-2096-43C6-87EB-FF34A8B5FF28}" type="presOf" srcId="{AC8E588F-A70B-45DD-B10E-2EC231DB2C3E}" destId="{E556442A-206E-4311-9FF5-188BB79E3CF1}" srcOrd="0" destOrd="0" presId="urn:microsoft.com/office/officeart/2008/layout/BendingPictureSemiTransparentText"/>
    <dgm:cxn modelId="{01A08C60-2CB5-46FE-9C19-3E3415351B7C}" type="presOf" srcId="{8852FA16-5189-4EDF-8D33-5C9665545DE9}" destId="{6603A226-1C57-4E01-84F9-A9371EE8F163}" srcOrd="0" destOrd="0" presId="urn:microsoft.com/office/officeart/2008/layout/BendingPictureSemiTransparentText"/>
    <dgm:cxn modelId="{2ADC177B-8C03-413A-B4C5-7304E90D1D25}" srcId="{8852FA16-5189-4EDF-8D33-5C9665545DE9}" destId="{D3BF381E-8E0D-4C2C-ADD9-601AD3B54CBD}" srcOrd="1" destOrd="0" parTransId="{103A9E28-6AB0-41F4-A9E8-49B0952BABAD}" sibTransId="{224830A8-53B3-4091-9013-AAD277DDBFEF}"/>
    <dgm:cxn modelId="{31840B4E-7D9A-4199-9F17-DD4FCF91F665}" type="presOf" srcId="{ECCB1EF7-FD36-44A5-B6BE-DC47AA27CC3E}" destId="{E596FC4A-51F0-44F6-84E3-6A64C6FBA3A7}" srcOrd="0" destOrd="0" presId="urn:microsoft.com/office/officeart/2008/layout/BendingPictureSemiTransparentText"/>
    <dgm:cxn modelId="{B9F2E085-7F9E-4A04-AE87-86939C1A7F18}" srcId="{8852FA16-5189-4EDF-8D33-5C9665545DE9}" destId="{ECCB1EF7-FD36-44A5-B6BE-DC47AA27CC3E}" srcOrd="0" destOrd="0" parTransId="{ED1E67D1-4B39-480D-BBD0-8E9C75ACE639}" sibTransId="{89A4A80C-2407-4916-A4AB-33984DAB1DD9}"/>
    <dgm:cxn modelId="{DA89E22C-6DE2-4011-A825-D410C8184591}" type="presParOf" srcId="{6603A226-1C57-4E01-84F9-A9371EE8F163}" destId="{2E046575-3E2D-4824-B3F7-A5B873CC0481}" srcOrd="0" destOrd="0" presId="urn:microsoft.com/office/officeart/2008/layout/BendingPictureSemiTransparentText"/>
    <dgm:cxn modelId="{1ABE5D8F-37B0-4138-9E5D-57CA82B46276}" type="presParOf" srcId="{2E046575-3E2D-4824-B3F7-A5B873CC0481}" destId="{DDFED695-64D5-4E17-83A8-5601240BA070}" srcOrd="0" destOrd="0" presId="urn:microsoft.com/office/officeart/2008/layout/BendingPictureSemiTransparentText"/>
    <dgm:cxn modelId="{BF417A95-E1A3-41B0-82A3-D97695000CCA}" type="presParOf" srcId="{2E046575-3E2D-4824-B3F7-A5B873CC0481}" destId="{E596FC4A-51F0-44F6-84E3-6A64C6FBA3A7}" srcOrd="1" destOrd="0" presId="urn:microsoft.com/office/officeart/2008/layout/BendingPictureSemiTransparentText"/>
    <dgm:cxn modelId="{D339003A-F889-44EC-B2A6-518458AF410D}" type="presParOf" srcId="{6603A226-1C57-4E01-84F9-A9371EE8F163}" destId="{03DCF79F-C6DD-4F11-B6B9-5DF79043D7BD}" srcOrd="1" destOrd="0" presId="urn:microsoft.com/office/officeart/2008/layout/BendingPictureSemiTransparentText"/>
    <dgm:cxn modelId="{E649981B-6A25-4972-840A-192581842B74}" type="presParOf" srcId="{6603A226-1C57-4E01-84F9-A9371EE8F163}" destId="{DDE9B290-ABF1-4D40-8429-EC99CF86DCD5}" srcOrd="2" destOrd="0" presId="urn:microsoft.com/office/officeart/2008/layout/BendingPictureSemiTransparentText"/>
    <dgm:cxn modelId="{72158A7B-8D64-41B2-A879-A630F5001803}" type="presParOf" srcId="{DDE9B290-ABF1-4D40-8429-EC99CF86DCD5}" destId="{C3E80F46-09B5-4D8C-BCD9-575A656510B3}" srcOrd="0" destOrd="0" presId="urn:microsoft.com/office/officeart/2008/layout/BendingPictureSemiTransparentText"/>
    <dgm:cxn modelId="{EEBDA4A3-F819-401D-9621-36E34260CA74}" type="presParOf" srcId="{DDE9B290-ABF1-4D40-8429-EC99CF86DCD5}" destId="{5A99361A-ACFA-4836-A243-9718E8F1C77D}" srcOrd="1" destOrd="0" presId="urn:microsoft.com/office/officeart/2008/layout/BendingPictureSemiTransparentText"/>
    <dgm:cxn modelId="{5187189A-A709-4DC3-A6DE-3DCF913D5CCA}" type="presParOf" srcId="{6603A226-1C57-4E01-84F9-A9371EE8F163}" destId="{09575052-70C0-4DB2-ABAF-2972C0ABD2E6}" srcOrd="3" destOrd="0" presId="urn:microsoft.com/office/officeart/2008/layout/BendingPictureSemiTransparentText"/>
    <dgm:cxn modelId="{A77BBF2F-1B91-4803-B049-887E35589DE6}" type="presParOf" srcId="{6603A226-1C57-4E01-84F9-A9371EE8F163}" destId="{8149EFD4-2D15-42DB-88B5-D321989ADB74}" srcOrd="4" destOrd="0" presId="urn:microsoft.com/office/officeart/2008/layout/BendingPictureSemiTransparentText"/>
    <dgm:cxn modelId="{89E03556-0EEC-4C04-BA6F-FBC518BD505B}" type="presParOf" srcId="{8149EFD4-2D15-42DB-88B5-D321989ADB74}" destId="{F421497F-A0D6-468A-9275-7A9E170A57CE}" srcOrd="0" destOrd="0" presId="urn:microsoft.com/office/officeart/2008/layout/BendingPictureSemiTransparentText"/>
    <dgm:cxn modelId="{89B5B24E-2F18-462C-B0AC-7479D51BC5C1}" type="presParOf" srcId="{8149EFD4-2D15-42DB-88B5-D321989ADB74}" destId="{E556442A-206E-4311-9FF5-188BB79E3CF1}" srcOrd="1" destOrd="0" presId="urn:microsoft.com/office/officeart/2008/layout/BendingPictureSemiTransparentTex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814D37-A79D-4669-A139-9408038AD491}">
      <dsp:nvSpPr>
        <dsp:cNvPr id="0" name=""/>
        <dsp:cNvSpPr/>
      </dsp:nvSpPr>
      <dsp:spPr>
        <a:xfrm rot="5400000">
          <a:off x="6134093" y="-2576931"/>
          <a:ext cx="789439" cy="6144765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139268"/>
        <a:ext cx="6106228" cy="712365"/>
      </dsp:txXfrm>
    </dsp:sp>
    <dsp:sp modelId="{D2473AFF-4AFE-40FF-9275-65E1631103EA}">
      <dsp:nvSpPr>
        <dsp:cNvPr id="0" name=""/>
        <dsp:cNvSpPr/>
      </dsp:nvSpPr>
      <dsp:spPr>
        <a:xfrm>
          <a:off x="0" y="2051"/>
          <a:ext cx="3456430" cy="98679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50223"/>
        <a:ext cx="3360086" cy="890454"/>
      </dsp:txXfrm>
    </dsp:sp>
    <dsp:sp modelId="{A8BAB097-0CCA-4A7A-A779-EBA6134D75CC}">
      <dsp:nvSpPr>
        <dsp:cNvPr id="0" name=""/>
        <dsp:cNvSpPr/>
      </dsp:nvSpPr>
      <dsp:spPr>
        <a:xfrm rot="5400000">
          <a:off x="6134093" y="-1540792"/>
          <a:ext cx="789439" cy="6144765"/>
        </a:xfrm>
        <a:prstGeom prst="round2SameRect">
          <a:avLst/>
        </a:prstGeom>
        <a:solidFill>
          <a:schemeClr val="accent2">
            <a:tint val="40000"/>
            <a:alpha val="90000"/>
            <a:hueOff val="291796"/>
            <a:satOff val="6915"/>
            <a:lumOff val="683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291796"/>
              <a:satOff val="6915"/>
              <a:lumOff val="68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1175407"/>
        <a:ext cx="6106228" cy="712365"/>
      </dsp:txXfrm>
    </dsp:sp>
    <dsp:sp modelId="{97CF89C6-587D-42C7-9CE0-D3154D3FF488}">
      <dsp:nvSpPr>
        <dsp:cNvPr id="0" name=""/>
        <dsp:cNvSpPr/>
      </dsp:nvSpPr>
      <dsp:spPr>
        <a:xfrm>
          <a:off x="0" y="1038190"/>
          <a:ext cx="3456430" cy="986798"/>
        </a:xfrm>
        <a:prstGeom prst="roundRect">
          <a:avLst/>
        </a:prstGeom>
        <a:solidFill>
          <a:schemeClr val="accent2">
            <a:hueOff val="351202"/>
            <a:satOff val="3877"/>
            <a:lumOff val="254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1086362"/>
        <a:ext cx="3360086" cy="890454"/>
      </dsp:txXfrm>
    </dsp:sp>
    <dsp:sp modelId="{048D0D03-BAEF-46BD-BF3A-8E35508DA641}">
      <dsp:nvSpPr>
        <dsp:cNvPr id="0" name=""/>
        <dsp:cNvSpPr/>
      </dsp:nvSpPr>
      <dsp:spPr>
        <a:xfrm rot="5400000">
          <a:off x="6134093" y="-504653"/>
          <a:ext cx="789439" cy="6144765"/>
        </a:xfrm>
        <a:prstGeom prst="round2SameRect">
          <a:avLst/>
        </a:prstGeom>
        <a:solidFill>
          <a:schemeClr val="accent2">
            <a:tint val="40000"/>
            <a:alpha val="90000"/>
            <a:hueOff val="583593"/>
            <a:satOff val="13830"/>
            <a:lumOff val="1366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583593"/>
              <a:satOff val="13830"/>
              <a:lumOff val="136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2211546"/>
        <a:ext cx="6106228" cy="712365"/>
      </dsp:txXfrm>
    </dsp:sp>
    <dsp:sp modelId="{E695DA59-8A2F-4058-A131-6D7AB0A1F908}">
      <dsp:nvSpPr>
        <dsp:cNvPr id="0" name=""/>
        <dsp:cNvSpPr/>
      </dsp:nvSpPr>
      <dsp:spPr>
        <a:xfrm>
          <a:off x="0" y="2074329"/>
          <a:ext cx="3456430" cy="986798"/>
        </a:xfrm>
        <a:prstGeom prst="roundRect">
          <a:avLst/>
        </a:prstGeom>
        <a:solidFill>
          <a:schemeClr val="accent2">
            <a:hueOff val="702405"/>
            <a:satOff val="7753"/>
            <a:lumOff val="509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2122501"/>
        <a:ext cx="3360086" cy="890454"/>
      </dsp:txXfrm>
    </dsp:sp>
    <dsp:sp modelId="{360B8FCB-E2A8-4EB8-A56D-40224B9D46AC}">
      <dsp:nvSpPr>
        <dsp:cNvPr id="0" name=""/>
        <dsp:cNvSpPr/>
      </dsp:nvSpPr>
      <dsp:spPr>
        <a:xfrm rot="5400000">
          <a:off x="6134093" y="531485"/>
          <a:ext cx="789439" cy="6144765"/>
        </a:xfrm>
        <a:prstGeom prst="round2SameRect">
          <a:avLst/>
        </a:prstGeom>
        <a:solidFill>
          <a:schemeClr val="accent2">
            <a:tint val="40000"/>
            <a:alpha val="90000"/>
            <a:hueOff val="875389"/>
            <a:satOff val="20745"/>
            <a:lumOff val="2049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875389"/>
              <a:satOff val="20745"/>
              <a:lumOff val="204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3247685"/>
        <a:ext cx="6106228" cy="712365"/>
      </dsp:txXfrm>
    </dsp:sp>
    <dsp:sp modelId="{CEA4535A-EE65-49CA-BF11-EFF87B1A51CD}">
      <dsp:nvSpPr>
        <dsp:cNvPr id="0" name=""/>
        <dsp:cNvSpPr/>
      </dsp:nvSpPr>
      <dsp:spPr>
        <a:xfrm>
          <a:off x="0" y="3110468"/>
          <a:ext cx="3456430" cy="986798"/>
        </a:xfrm>
        <a:prstGeom prst="roundRect">
          <a:avLst/>
        </a:prstGeom>
        <a:solidFill>
          <a:schemeClr val="accent2">
            <a:hueOff val="1053607"/>
            <a:satOff val="11630"/>
            <a:lumOff val="764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3158640"/>
        <a:ext cx="3360086" cy="8904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FED695-64D5-4E17-83A8-5601240BA070}">
      <dsp:nvSpPr>
        <dsp:cNvPr id="0" name=""/>
        <dsp:cNvSpPr/>
      </dsp:nvSpPr>
      <dsp:spPr>
        <a:xfrm>
          <a:off x="4933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96FC4A-51F0-44F6-84E3-6A64C6FBA3A7}">
      <dsp:nvSpPr>
        <dsp:cNvPr id="0" name=""/>
        <dsp:cNvSpPr/>
      </dsp:nvSpPr>
      <dsp:spPr>
        <a:xfrm>
          <a:off x="4933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三角のポーズ</a:t>
          </a:r>
        </a:p>
      </dsp:txBody>
      <dsp:txXfrm>
        <a:off x="4933" y="2562628"/>
        <a:ext cx="2993555" cy="615799"/>
      </dsp:txXfrm>
    </dsp:sp>
    <dsp:sp modelId="{C3E80F46-09B5-4D8C-BCD9-575A656510B3}">
      <dsp:nvSpPr>
        <dsp:cNvPr id="0" name=""/>
        <dsp:cNvSpPr/>
      </dsp:nvSpPr>
      <dsp:spPr>
        <a:xfrm>
          <a:off x="3303822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99361A-ACFA-4836-A243-9718E8F1C77D}">
      <dsp:nvSpPr>
        <dsp:cNvPr id="0" name=""/>
        <dsp:cNvSpPr/>
      </dsp:nvSpPr>
      <dsp:spPr>
        <a:xfrm>
          <a:off x="3303822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瞑想のポーズ</a:t>
          </a:r>
        </a:p>
      </dsp:txBody>
      <dsp:txXfrm>
        <a:off x="3303822" y="2562628"/>
        <a:ext cx="2993555" cy="615799"/>
      </dsp:txXfrm>
    </dsp:sp>
    <dsp:sp modelId="{F421497F-A0D6-468A-9275-7A9E170A57CE}">
      <dsp:nvSpPr>
        <dsp:cNvPr id="0" name=""/>
        <dsp:cNvSpPr/>
      </dsp:nvSpPr>
      <dsp:spPr>
        <a:xfrm>
          <a:off x="6602711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56442A-206E-4311-9FF5-188BB79E3CF1}">
      <dsp:nvSpPr>
        <dsp:cNvPr id="0" name=""/>
        <dsp:cNvSpPr/>
      </dsp:nvSpPr>
      <dsp:spPr>
        <a:xfrm>
          <a:off x="6602711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コブラのポーズ</a:t>
          </a:r>
        </a:p>
      </dsp:txBody>
      <dsp:txXfrm>
        <a:off x="6602711" y="2562628"/>
        <a:ext cx="2993555" cy="6157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BendingPictureSemiTransparentText">
  <dgm:title val=""/>
  <dgm:desc val=""/>
  <dgm:catLst>
    <dgm:cat type="picture" pri="7000"/>
    <dgm:cat type="pictureconvert" pri="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19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1667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"/>
          <dgm:constr type="w" for="ch" forName="rect1" refType="w"/>
          <dgm:constr type="h" for="ch" forName="rect1" refType="h"/>
          <dgm:constr type="l" for="ch" forName="rect2" refType="w" fact="0"/>
          <dgm:constr type="t" for="ch" forName="rect2" refType="h" fact="0.7"/>
          <dgm:constr type="w" for="ch" forName="rect2" refType="w"/>
          <dgm:constr type="h" for="ch" forName="rect2" refType="h" fact="0.24"/>
        </dgm:constrLst>
        <dgm:layoutNode name="rect1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trBgShp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99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03910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776549"/>
            <a:ext cx="9601196" cy="4099319"/>
          </a:xfrm>
        </p:spPr>
        <p:txBody>
          <a:bodyPr/>
          <a:lstStyle>
            <a:lvl1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1pPr>
            <a:lvl2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2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906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1353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948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105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05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356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6388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284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00750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856602"/>
      </p:ext>
    </p:extLst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759361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10092"/>
      </p:ext>
    </p:extLst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71953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5128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5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22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81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9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93814" y="1551466"/>
            <a:ext cx="9601196" cy="4099319"/>
          </a:xfrm>
        </p:spPr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  <p:pic>
        <p:nvPicPr>
          <p:cNvPr id="4" name="図 3" descr="Dimension de iste previsualisation: 800 ..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961" y="822174"/>
            <a:ext cx="1998635" cy="1332090"/>
          </a:xfrm>
          <a:prstGeom prst="rect">
            <a:avLst/>
          </a:prstGeom>
        </p:spPr>
      </p:pic>
      <p:sp>
        <p:nvSpPr>
          <p:cNvPr id="5" name="上カーブ リボン 4"/>
          <p:cNvSpPr/>
          <p:nvPr/>
        </p:nvSpPr>
        <p:spPr>
          <a:xfrm>
            <a:off x="2211729" y="5242822"/>
            <a:ext cx="7765366" cy="815926"/>
          </a:xfrm>
          <a:prstGeom prst="ellipseRibbon2">
            <a:avLst>
              <a:gd name="adj1" fmla="val 25000"/>
              <a:gd name="adj2" fmla="val 70290"/>
              <a:gd name="adj3" fmla="val 12500"/>
            </a:avLst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ヨガはインドが発祥と言われています</a:t>
            </a:r>
            <a:endParaRPr kumimoji="1" lang="en-US" altLang="ja-JP" sz="2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>
              <a:gd name="adj" fmla="val 1472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こころ</a:t>
            </a:r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>
              <a:gd name="adj" fmla="val 15830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からだ</a:t>
            </a:r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21509" y="2983100"/>
            <a:ext cx="2356726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なやみ</a:t>
            </a:r>
          </a:p>
        </p:txBody>
      </p:sp>
      <p:sp>
        <p:nvSpPr>
          <p:cNvPr id="10" name="楕円 9"/>
          <p:cNvSpPr/>
          <p:nvPr/>
        </p:nvSpPr>
        <p:spPr>
          <a:xfrm>
            <a:off x="3992396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2200" spc="-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ストレス</a:t>
            </a:r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358479" y="3298025"/>
            <a:ext cx="544153" cy="118189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707770" y="3130626"/>
            <a:ext cx="544153" cy="151669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690978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肩こり</a:t>
            </a:r>
          </a:p>
        </p:txBody>
      </p:sp>
      <p:sp>
        <p:nvSpPr>
          <p:cNvPr id="17" name="楕円 16"/>
          <p:cNvSpPr/>
          <p:nvPr/>
        </p:nvSpPr>
        <p:spPr>
          <a:xfrm>
            <a:off x="9389560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頭痛</a:t>
            </a:r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177688" y="3203380"/>
            <a:ext cx="544153" cy="137118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28397" y="3225271"/>
            <a:ext cx="544153" cy="132740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ヨガってみんなやってるの？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1293746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8722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3427793"/>
              </p:ext>
            </p:extLst>
          </p:nvPr>
        </p:nvGraphicFramePr>
        <p:xfrm>
          <a:off x="1295401" y="1776549"/>
          <a:ext cx="9601196" cy="40993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2473AFF-4AFE-40FF-9275-65E1631103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dgm id="{D2473AFF-4AFE-40FF-9275-65E1631103E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7CF89C6-587D-42C7-9CE0-D3154D3FF4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>
                                            <p:graphicEl>
                                              <a:dgm id="{97CF89C6-587D-42C7-9CE0-D3154D3FF48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695DA59-8A2F-4058-A131-6D7AB0A1F9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>
                                            <p:graphicEl>
                                              <a:dgm id="{E695DA59-8A2F-4058-A131-6D7AB0A1F9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EA4535A-EE65-49CA-BF11-EFF87B1A51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>
                                            <p:graphicEl>
                                              <a:dgm id="{CEA4535A-EE65-49CA-BF11-EFF87B1A51C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A814D37-A79D-4669-A139-9408038AD4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>
                                            <p:graphicEl>
                                              <a:dgm id="{BA814D37-A79D-4669-A139-9408038AD49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8BAB097-0CCA-4A7A-A779-EBA6134D75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>
                                            <p:graphicEl>
                                              <a:dgm id="{A8BAB097-0CCA-4A7A-A779-EBA6134D75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48D0D03-BAEF-46BD-BF3A-8E35508DA6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>
                                            <p:graphicEl>
                                              <a:dgm id="{048D0D03-BAEF-46BD-BF3A-8E35508DA64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60B8FCB-E2A8-4EB8-A56D-40224B9D46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">
                                            <p:graphicEl>
                                              <a:dgm id="{360B8FCB-E2A8-4EB8-A56D-40224B9D46A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lvlAtOnc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会場のご案内</a:t>
            </a:r>
          </a:p>
        </p:txBody>
      </p:sp>
      <p:grpSp>
        <p:nvGrpSpPr>
          <p:cNvPr id="25" name="グループ化 24"/>
          <p:cNvGrpSpPr/>
          <p:nvPr/>
        </p:nvGrpSpPr>
        <p:grpSpPr>
          <a:xfrm>
            <a:off x="1969477" y="1495195"/>
            <a:ext cx="7807569" cy="4511318"/>
            <a:chOff x="2236763" y="1593669"/>
            <a:chExt cx="7807569" cy="4511318"/>
          </a:xfrm>
        </p:grpSpPr>
        <p:sp>
          <p:nvSpPr>
            <p:cNvPr id="24" name="角丸四角形 23"/>
            <p:cNvSpPr/>
            <p:nvPr/>
          </p:nvSpPr>
          <p:spPr>
            <a:xfrm>
              <a:off x="2236763" y="1593669"/>
              <a:ext cx="7807569" cy="4511318"/>
            </a:xfrm>
            <a:prstGeom prst="roundRect">
              <a:avLst>
                <a:gd name="adj" fmla="val 6377"/>
              </a:avLst>
            </a:prstGeom>
            <a:solidFill>
              <a:srgbClr val="92D050">
                <a:alpha val="4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コネクタ 8"/>
            <p:cNvCxnSpPr/>
            <p:nvPr/>
          </p:nvCxnSpPr>
          <p:spPr>
            <a:xfrm>
              <a:off x="2785403" y="2644726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2799471" y="3784209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>
              <a:off x="7441809" y="2082019"/>
              <a:ext cx="0" cy="3967089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5" name="フリーフォーム 14"/>
            <p:cNvSpPr/>
            <p:nvPr/>
          </p:nvSpPr>
          <p:spPr>
            <a:xfrm>
              <a:off x="2954215" y="5232007"/>
              <a:ext cx="6597748" cy="872980"/>
            </a:xfrm>
            <a:custGeom>
              <a:avLst/>
              <a:gdLst>
                <a:gd name="connsiteX0" fmla="*/ 0 w 6597748"/>
                <a:gd name="connsiteY0" fmla="*/ 802641 h 872980"/>
                <a:gd name="connsiteX1" fmla="*/ 1561514 w 6597748"/>
                <a:gd name="connsiteY1" fmla="*/ 268069 h 872980"/>
                <a:gd name="connsiteX2" fmla="*/ 3699803 w 6597748"/>
                <a:gd name="connsiteY2" fmla="*/ 783 h 872980"/>
                <a:gd name="connsiteX3" fmla="*/ 5809957 w 6597748"/>
                <a:gd name="connsiteY3" fmla="*/ 211798 h 872980"/>
                <a:gd name="connsiteX4" fmla="*/ 6597748 w 6597748"/>
                <a:gd name="connsiteY4" fmla="*/ 872980 h 872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97748" h="872980">
                  <a:moveTo>
                    <a:pt x="0" y="802641"/>
                  </a:moveTo>
                  <a:cubicBezTo>
                    <a:pt x="472440" y="602176"/>
                    <a:pt x="944880" y="401712"/>
                    <a:pt x="1561514" y="268069"/>
                  </a:cubicBezTo>
                  <a:cubicBezTo>
                    <a:pt x="2178148" y="134426"/>
                    <a:pt x="2991729" y="10161"/>
                    <a:pt x="3699803" y="783"/>
                  </a:cubicBezTo>
                  <a:cubicBezTo>
                    <a:pt x="4407877" y="-8595"/>
                    <a:pt x="5326966" y="66432"/>
                    <a:pt x="5809957" y="211798"/>
                  </a:cubicBezTo>
                  <a:cubicBezTo>
                    <a:pt x="6292948" y="357164"/>
                    <a:pt x="6445348" y="615072"/>
                    <a:pt x="6597748" y="872980"/>
                  </a:cubicBezTo>
                </a:path>
              </a:pathLst>
            </a:custGeom>
            <a:ln w="76200">
              <a:prstDash val="sysDot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4656406" y="5105790"/>
              <a:ext cx="2208628" cy="562707"/>
            </a:xfrm>
            <a:prstGeom prst="rect">
              <a:avLst/>
            </a:prstGeom>
            <a:ln w="381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みなと駅</a:t>
              </a:r>
            </a:p>
          </p:txBody>
        </p:sp>
        <p:sp>
          <p:nvSpPr>
            <p:cNvPr id="17" name="フリーフォーム 16"/>
            <p:cNvSpPr/>
            <p:nvPr/>
          </p:nvSpPr>
          <p:spPr>
            <a:xfrm>
              <a:off x="4445390" y="4178105"/>
              <a:ext cx="2996419" cy="928467"/>
            </a:xfrm>
            <a:custGeom>
              <a:avLst/>
              <a:gdLst>
                <a:gd name="connsiteX0" fmla="*/ 211016 w 2996419"/>
                <a:gd name="connsiteY0" fmla="*/ 0 h 928467"/>
                <a:gd name="connsiteX1" fmla="*/ 0 w 2996419"/>
                <a:gd name="connsiteY1" fmla="*/ 914400 h 928467"/>
                <a:gd name="connsiteX2" fmla="*/ 2954216 w 2996419"/>
                <a:gd name="connsiteY2" fmla="*/ 928467 h 928467"/>
                <a:gd name="connsiteX3" fmla="*/ 2996419 w 2996419"/>
                <a:gd name="connsiteY3" fmla="*/ 84406 h 928467"/>
                <a:gd name="connsiteX4" fmla="*/ 1828800 w 2996419"/>
                <a:gd name="connsiteY4" fmla="*/ 450166 h 928467"/>
                <a:gd name="connsiteX5" fmla="*/ 211016 w 2996419"/>
                <a:gd name="connsiteY5" fmla="*/ 0 h 928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6419" h="928467">
                  <a:moveTo>
                    <a:pt x="211016" y="0"/>
                  </a:moveTo>
                  <a:lnTo>
                    <a:pt x="0" y="914400"/>
                  </a:lnTo>
                  <a:lnTo>
                    <a:pt x="2954216" y="928467"/>
                  </a:lnTo>
                  <a:lnTo>
                    <a:pt x="2996419" y="84406"/>
                  </a:lnTo>
                  <a:lnTo>
                    <a:pt x="1828800" y="450166"/>
                  </a:lnTo>
                  <a:lnTo>
                    <a:pt x="211016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altLang="ja-JP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endParaRPr>
            </a:p>
            <a:p>
              <a:pPr algn="ctr"/>
              <a:r>
                <a:rPr kumimoji="1" lang="ja-JP" altLang="en-US" sz="2000" b="1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ロータリー</a:t>
              </a:r>
            </a:p>
          </p:txBody>
        </p:sp>
        <p:sp>
          <p:nvSpPr>
            <p:cNvPr id="20" name="直方体 19"/>
            <p:cNvSpPr/>
            <p:nvPr/>
          </p:nvSpPr>
          <p:spPr>
            <a:xfrm>
              <a:off x="7501388" y="3867833"/>
              <a:ext cx="1026942" cy="1014047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eaVert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銀行</a:t>
              </a:r>
            </a:p>
          </p:txBody>
        </p:sp>
        <p:sp>
          <p:nvSpPr>
            <p:cNvPr id="22" name="直方体 21"/>
            <p:cNvSpPr/>
            <p:nvPr/>
          </p:nvSpPr>
          <p:spPr>
            <a:xfrm flipH="1">
              <a:off x="6355457" y="1694741"/>
              <a:ext cx="1026942" cy="910380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郵便局</a:t>
              </a:r>
            </a:p>
          </p:txBody>
        </p:sp>
        <p:sp>
          <p:nvSpPr>
            <p:cNvPr id="18" name="直方体 17"/>
            <p:cNvSpPr/>
            <p:nvPr/>
          </p:nvSpPr>
          <p:spPr>
            <a:xfrm>
              <a:off x="3123027" y="1720278"/>
              <a:ext cx="1026942" cy="910380"/>
            </a:xfrm>
            <a:prstGeom prst="cub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  <p:sp>
          <p:nvSpPr>
            <p:cNvPr id="23" name="ストライプ矢印 22"/>
            <p:cNvSpPr/>
            <p:nvPr/>
          </p:nvSpPr>
          <p:spPr>
            <a:xfrm rot="2043710">
              <a:off x="2440146" y="1713095"/>
              <a:ext cx="883118" cy="460008"/>
            </a:xfrm>
            <a:prstGeom prst="stripedRightArrow">
              <a:avLst>
                <a:gd name="adj1" fmla="val 45076"/>
                <a:gd name="adj2" fmla="val 50000"/>
              </a:avLst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ここ</a:t>
              </a:r>
            </a:p>
          </p:txBody>
        </p:sp>
      </p:grpSp>
      <p:sp>
        <p:nvSpPr>
          <p:cNvPr id="3" name="角丸四角形 2"/>
          <p:cNvSpPr/>
          <p:nvPr/>
        </p:nvSpPr>
        <p:spPr>
          <a:xfrm>
            <a:off x="2335235" y="2576335"/>
            <a:ext cx="2053884" cy="10140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t" anchorCtr="0"/>
          <a:lstStyle/>
          <a:p>
            <a:pPr algn="ctr"/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駐車場（</a:t>
            </a:r>
            <a:r>
              <a:rPr kumimoji="1" lang="en-US" altLang="ja-JP" sz="1400" dirty="0">
                <a:solidFill>
                  <a:schemeClr val="accent1"/>
                </a:solidFill>
                <a:latin typeface="+mj-ea"/>
                <a:ea typeface="+mj-ea"/>
              </a:rPr>
              <a:t>3</a:t>
            </a:r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台）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3622" y="2894753"/>
            <a:ext cx="1153550" cy="604083"/>
          </a:xfrm>
          <a:prstGeom prst="rect">
            <a:avLst/>
          </a:prstGeom>
        </p:spPr>
      </p:pic>
      <p:sp>
        <p:nvSpPr>
          <p:cNvPr id="5" name="スマイル 4"/>
          <p:cNvSpPr/>
          <p:nvPr/>
        </p:nvSpPr>
        <p:spPr>
          <a:xfrm>
            <a:off x="2943185" y="1868506"/>
            <a:ext cx="632352" cy="632352"/>
          </a:xfrm>
          <a:prstGeom prst="smileyFac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07464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どのように申し込むの？</a:t>
            </a:r>
            <a:endParaRPr kumimoji="1" lang="ja-JP" altLang="en-US" dirty="0"/>
          </a:p>
        </p:txBody>
      </p:sp>
      <p:sp>
        <p:nvSpPr>
          <p:cNvPr id="4" name="フリーフォーム 3"/>
          <p:cNvSpPr/>
          <p:nvPr/>
        </p:nvSpPr>
        <p:spPr>
          <a:xfrm>
            <a:off x="1886242" y="15936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214814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お申込み</a:t>
            </a:r>
          </a:p>
        </p:txBody>
      </p:sp>
      <p:sp>
        <p:nvSpPr>
          <p:cNvPr id="6" name="フリーフォーム 5"/>
          <p:cNvSpPr/>
          <p:nvPr/>
        </p:nvSpPr>
        <p:spPr>
          <a:xfrm>
            <a:off x="1886242" y="27045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370913"/>
              <a:satOff val="6654"/>
              <a:lumOff val="5425"/>
              <a:alphaOff val="0"/>
            </a:schemeClr>
          </a:fillRef>
          <a:effectRef idx="0">
            <a:schemeClr val="accent4">
              <a:hueOff val="370913"/>
              <a:satOff val="6654"/>
              <a:lumOff val="542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予約確認</a:t>
            </a:r>
          </a:p>
        </p:txBody>
      </p:sp>
      <p:sp>
        <p:nvSpPr>
          <p:cNvPr id="7" name="フリーフォーム 6"/>
          <p:cNvSpPr/>
          <p:nvPr/>
        </p:nvSpPr>
        <p:spPr>
          <a:xfrm>
            <a:off x="1886242" y="3815470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741827"/>
              <a:satOff val="13309"/>
              <a:lumOff val="10850"/>
              <a:alphaOff val="0"/>
            </a:schemeClr>
          </a:fillRef>
          <a:effectRef idx="0">
            <a:schemeClr val="accent4">
              <a:hueOff val="741827"/>
              <a:satOff val="13309"/>
              <a:lumOff val="1085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36038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入金振込</a:t>
            </a:r>
          </a:p>
        </p:txBody>
      </p:sp>
      <p:sp>
        <p:nvSpPr>
          <p:cNvPr id="8" name="フリーフォーム 7"/>
          <p:cNvSpPr/>
          <p:nvPr/>
        </p:nvSpPr>
        <p:spPr>
          <a:xfrm>
            <a:off x="1886242" y="4926371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1112740"/>
              <a:satOff val="19963"/>
              <a:lumOff val="16275"/>
              <a:alphaOff val="0"/>
            </a:schemeClr>
          </a:fillRef>
          <a:effectRef idx="0">
            <a:schemeClr val="accent4">
              <a:hueOff val="1112740"/>
              <a:satOff val="19963"/>
              <a:lumOff val="1627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当日参加</a:t>
            </a:r>
          </a:p>
        </p:txBody>
      </p:sp>
      <p:sp>
        <p:nvSpPr>
          <p:cNvPr id="9" name="フリーフォーム 8"/>
          <p:cNvSpPr/>
          <p:nvPr/>
        </p:nvSpPr>
        <p:spPr>
          <a:xfrm>
            <a:off x="8690795" y="225276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2" name="フリーフォーム 11"/>
          <p:cNvSpPr/>
          <p:nvPr/>
        </p:nvSpPr>
        <p:spPr>
          <a:xfrm>
            <a:off x="8690795" y="3424518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3" name="フリーフォーム 12"/>
          <p:cNvSpPr/>
          <p:nvPr/>
        </p:nvSpPr>
        <p:spPr>
          <a:xfrm>
            <a:off x="8690795" y="453541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571999" y="1867371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お電話またはネットで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571999" y="2959558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空き状況を確認しご連絡します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4571999" y="40252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コンビニ振り込み（当日お支払いも可）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4571999" y="51464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動きやすい服装でお越しください</a:t>
            </a:r>
          </a:p>
        </p:txBody>
      </p:sp>
    </p:spTree>
    <p:extLst>
      <p:ext uri="{BB962C8B-B14F-4D97-AF65-F5344CB8AC3E}">
        <p14:creationId xmlns:p14="http://schemas.microsoft.com/office/powerpoint/2010/main" val="27442100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どんなポーズがある</a:t>
            </a:r>
            <a:r>
              <a:rPr lang="ja-JP" altLang="en-US" dirty="0"/>
              <a:t>の？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5404668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41503542"/>
      </p:ext>
    </p:extLst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1688</TotalTime>
  <Words>278</Words>
  <Application>Microsoft Office PowerPoint</Application>
  <PresentationFormat>ワイド画面</PresentationFormat>
  <Paragraphs>48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8</vt:i4>
      </vt:variant>
    </vt:vector>
  </HeadingPairs>
  <TitlesOfParts>
    <vt:vector size="21" baseType="lpstr">
      <vt:lpstr>AR P丸ゴシック体M</vt:lpstr>
      <vt:lpstr>HGS創英角ｺﾞｼｯｸUB</vt:lpstr>
      <vt:lpstr>ＭＳ Ｐゴシック</vt:lpstr>
      <vt:lpstr>ＭＳ Ｐ明朝</vt:lpstr>
      <vt:lpstr>Arial</vt:lpstr>
      <vt:lpstr>Calibri</vt:lpstr>
      <vt:lpstr>Calibri Light</vt:lpstr>
      <vt:lpstr>Garamond</vt:lpstr>
      <vt:lpstr>Wingdings 2</vt:lpstr>
      <vt:lpstr>HDOfficeLightV0</vt:lpstr>
      <vt:lpstr>1_HDOfficeLightV0</vt:lpstr>
      <vt:lpstr>2_HDOfficeLightV0</vt:lpstr>
      <vt:lpstr>オーガニック</vt:lpstr>
      <vt:lpstr>ヨガ教室開催のご案内</vt:lpstr>
      <vt:lpstr>ヨガって何？</vt:lpstr>
      <vt:lpstr>こんな症状ありませんか？</vt:lpstr>
      <vt:lpstr>ヨガってみんなやってるの？</vt:lpstr>
      <vt:lpstr>ヨガをすると何が変化する？</vt:lpstr>
      <vt:lpstr>会場のご案内</vt:lpstr>
      <vt:lpstr>どのように申し込むの？</vt:lpstr>
      <vt:lpstr>どんなポーズがあるの？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84</cp:revision>
  <dcterms:created xsi:type="dcterms:W3CDTF">2016-05-28T18:58:02Z</dcterms:created>
  <dcterms:modified xsi:type="dcterms:W3CDTF">2016-07-20T01:03:46Z</dcterms:modified>
</cp:coreProperties>
</file>