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5E80-567D-4F1D-899F-8A94C3437835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5CC3FE67-C789-43FE-8D48-988E496186D1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055FB3-1C1A-48E0-B2B6-B534A7469A7F}" type="par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6231F93-5608-4495-BE5E-EFE578F73BDB}" type="sib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D427134-57D8-46D3-B484-15E11595D96D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0189263-D258-46A0-B554-7B19914EE10E}" type="par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2E0F81C-37E7-42C2-9EE9-927B4FA177A3}" type="sib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5401DF4-A9BE-45AE-98D3-F28E0727FA5F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3B25DD-FEAD-42E8-B505-56A095C80BB9}" type="par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06BD84-27C4-4C9A-94A5-30FF39C51E3D}" type="sib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756D336-4B39-42D5-A3D8-FA3F3CA6186B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4698E3B-06DF-4DB2-ACD1-F31021789135}" type="par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4C0E7E6-AFC6-4B56-A2E0-5AB6446465FE}" type="sib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941020-729E-45BE-90F4-E44E954F308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F206912-74D9-4132-81FA-FD9F7BB27EE0}" type="par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5CA77A-3E33-4563-A42B-C7D0D4318FCB}" type="sib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9826816-B589-42E4-ACA8-DD3AB23FCA5C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2746B62-9F2B-4E59-8B31-6133322DB00C}" type="par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C72E21-CE04-4DCB-B122-34C676029EC1}" type="sib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F45713F-3724-4436-8EB8-1E30D6E216F9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66D9565-3AFF-4695-825C-11DFBE03C452}" type="par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3139071-FAFE-4FB3-9090-B0FC70DAFED5}" type="sib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7D0FF8-4393-4CB1-9F77-932228EB681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48C01F-389C-4DC2-9761-23A71C79B531}" type="par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0E1420-3AC0-4447-9626-90839C29E439}" type="sib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641FC1B-1C6D-40ED-B6EA-82DCE4BE7DBB}" type="pres">
      <dgm:prSet presAssocID="{C4D55E80-567D-4F1D-899F-8A94C3437835}" presName="Name0" presStyleCnt="0">
        <dgm:presLayoutVars>
          <dgm:dir/>
          <dgm:animLvl val="lvl"/>
          <dgm:resizeHandles val="exact"/>
        </dgm:presLayoutVars>
      </dgm:prSet>
      <dgm:spPr/>
    </dgm:pt>
    <dgm:pt modelId="{CB15A734-C15C-4579-B12C-01CD093B42A0}" type="pres">
      <dgm:prSet presAssocID="{5CC3FE67-C789-43FE-8D48-988E496186D1}" presName="linNode" presStyleCnt="0"/>
      <dgm:spPr/>
    </dgm:pt>
    <dgm:pt modelId="{D2473AFF-4AFE-40FF-9275-65E1631103EA}" type="pres">
      <dgm:prSet presAssocID="{5CC3FE67-C789-43FE-8D48-988E496186D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A814D37-A79D-4669-A139-9408038AD491}" type="pres">
      <dgm:prSet presAssocID="{5CC3FE67-C789-43FE-8D48-988E496186D1}" presName="descendantText" presStyleLbl="alignAccFollowNode1" presStyleIdx="0" presStyleCnt="4">
        <dgm:presLayoutVars>
          <dgm:bulletEnabled val="1"/>
        </dgm:presLayoutVars>
      </dgm:prSet>
      <dgm:spPr/>
    </dgm:pt>
    <dgm:pt modelId="{B58731EF-AE57-4ECA-BEED-C92768A95922}" type="pres">
      <dgm:prSet presAssocID="{66231F93-5608-4495-BE5E-EFE578F73BDB}" presName="sp" presStyleCnt="0"/>
      <dgm:spPr/>
    </dgm:pt>
    <dgm:pt modelId="{DA7EF900-275E-496C-B4DE-9C9FFCEDB9E3}" type="pres">
      <dgm:prSet presAssocID="{45401DF4-A9BE-45AE-98D3-F28E0727FA5F}" presName="linNode" presStyleCnt="0"/>
      <dgm:spPr/>
    </dgm:pt>
    <dgm:pt modelId="{97CF89C6-587D-42C7-9CE0-D3154D3FF488}" type="pres">
      <dgm:prSet presAssocID="{45401DF4-A9BE-45AE-98D3-F28E0727FA5F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8BAB097-0CCA-4A7A-A779-EBA6134D75CC}" type="pres">
      <dgm:prSet presAssocID="{45401DF4-A9BE-45AE-98D3-F28E0727FA5F}" presName="descendantText" presStyleLbl="alignAccFollowNode1" presStyleIdx="1" presStyleCnt="4">
        <dgm:presLayoutVars>
          <dgm:bulletEnabled val="1"/>
        </dgm:presLayoutVars>
      </dgm:prSet>
      <dgm:spPr/>
    </dgm:pt>
    <dgm:pt modelId="{82FA15DC-FEB7-440A-9BD0-C568FE02FFBD}" type="pres">
      <dgm:prSet presAssocID="{9606BD84-27C4-4C9A-94A5-30FF39C51E3D}" presName="sp" presStyleCnt="0"/>
      <dgm:spPr/>
    </dgm:pt>
    <dgm:pt modelId="{A5392C79-AF80-4C90-A01D-A94E52A0AFD1}" type="pres">
      <dgm:prSet presAssocID="{02941020-729E-45BE-90F4-E44E954F3083}" presName="linNode" presStyleCnt="0"/>
      <dgm:spPr/>
    </dgm:pt>
    <dgm:pt modelId="{E695DA59-8A2F-4058-A131-6D7AB0A1F908}" type="pres">
      <dgm:prSet presAssocID="{02941020-729E-45BE-90F4-E44E954F3083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048D0D03-BAEF-46BD-BF3A-8E35508DA641}" type="pres">
      <dgm:prSet presAssocID="{02941020-729E-45BE-90F4-E44E954F3083}" presName="descendantText" presStyleLbl="alignAccFollowNode1" presStyleIdx="2" presStyleCnt="4">
        <dgm:presLayoutVars>
          <dgm:bulletEnabled val="1"/>
        </dgm:presLayoutVars>
      </dgm:prSet>
      <dgm:spPr/>
    </dgm:pt>
    <dgm:pt modelId="{72B1CCD5-D3EA-412D-9A14-73B4869238B4}" type="pres">
      <dgm:prSet presAssocID="{815CA77A-3E33-4563-A42B-C7D0D4318FCB}" presName="sp" presStyleCnt="0"/>
      <dgm:spPr/>
    </dgm:pt>
    <dgm:pt modelId="{B4C2B249-D337-4203-93EE-C420ED30286B}" type="pres">
      <dgm:prSet presAssocID="{5F45713F-3724-4436-8EB8-1E30D6E216F9}" presName="linNode" presStyleCnt="0"/>
      <dgm:spPr/>
    </dgm:pt>
    <dgm:pt modelId="{CEA4535A-EE65-49CA-BF11-EFF87B1A51CD}" type="pres">
      <dgm:prSet presAssocID="{5F45713F-3724-4436-8EB8-1E30D6E216F9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360B8FCB-E2A8-4EB8-A56D-40224B9D46AC}" type="pres">
      <dgm:prSet presAssocID="{5F45713F-3724-4436-8EB8-1E30D6E216F9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C9B58854-E1F2-475B-9951-4DB220EBA402}" srcId="{45401DF4-A9BE-45AE-98D3-F28E0727FA5F}" destId="{3756D336-4B39-42D5-A3D8-FA3F3CA6186B}" srcOrd="0" destOrd="0" parTransId="{E4698E3B-06DF-4DB2-ACD1-F31021789135}" sibTransId="{D4C0E7E6-AFC6-4B56-A2E0-5AB6446465FE}"/>
    <dgm:cxn modelId="{E259BB43-54E1-4122-AFBD-57F227F47D10}" type="presOf" srcId="{B77D0FF8-4393-4CB1-9F77-932228EB6813}" destId="{360B8FCB-E2A8-4EB8-A56D-40224B9D46AC}" srcOrd="0" destOrd="0" presId="urn:microsoft.com/office/officeart/2005/8/layout/vList5"/>
    <dgm:cxn modelId="{2D29597A-D2F1-4CB3-9FC2-E54762FBA3F0}" srcId="{5CC3FE67-C789-43FE-8D48-988E496186D1}" destId="{AD427134-57D8-46D3-B484-15E11595D96D}" srcOrd="0" destOrd="0" parTransId="{10189263-D258-46A0-B554-7B19914EE10E}" sibTransId="{42E0F81C-37E7-42C2-9EE9-927B4FA177A3}"/>
    <dgm:cxn modelId="{EBB3F77A-7399-4786-B925-25AA2955990F}" type="presOf" srcId="{5F45713F-3724-4436-8EB8-1E30D6E216F9}" destId="{CEA4535A-EE65-49CA-BF11-EFF87B1A51CD}" srcOrd="0" destOrd="0" presId="urn:microsoft.com/office/officeart/2005/8/layout/vList5"/>
    <dgm:cxn modelId="{05DF2E46-CF0B-412B-825D-B7FA5F450405}" srcId="{C4D55E80-567D-4F1D-899F-8A94C3437835}" destId="{5F45713F-3724-4436-8EB8-1E30D6E216F9}" srcOrd="3" destOrd="0" parTransId="{366D9565-3AFF-4695-825C-11DFBE03C452}" sibTransId="{83139071-FAFE-4FB3-9090-B0FC70DAFED5}"/>
    <dgm:cxn modelId="{1A52693C-9313-4AF7-A211-247D02FA836A}" srcId="{C4D55E80-567D-4F1D-899F-8A94C3437835}" destId="{45401DF4-A9BE-45AE-98D3-F28E0727FA5F}" srcOrd="1" destOrd="0" parTransId="{893B25DD-FEAD-42E8-B505-56A095C80BB9}" sibTransId="{9606BD84-27C4-4C9A-94A5-30FF39C51E3D}"/>
    <dgm:cxn modelId="{91C2AF68-E031-4A09-90EB-E7DD3F8083D2}" srcId="{C4D55E80-567D-4F1D-899F-8A94C3437835}" destId="{02941020-729E-45BE-90F4-E44E954F3083}" srcOrd="2" destOrd="0" parTransId="{FF206912-74D9-4132-81FA-FD9F7BB27EE0}" sibTransId="{815CA77A-3E33-4563-A42B-C7D0D4318FCB}"/>
    <dgm:cxn modelId="{33C2F9C0-8000-41F1-89B5-68D2F46AD1F2}" type="presOf" srcId="{C4D55E80-567D-4F1D-899F-8A94C3437835}" destId="{4641FC1B-1C6D-40ED-B6EA-82DCE4BE7DBB}" srcOrd="0" destOrd="0" presId="urn:microsoft.com/office/officeart/2005/8/layout/vList5"/>
    <dgm:cxn modelId="{90D86B5C-5812-4AB0-B6D1-005BBCC6A43D}" type="presOf" srcId="{C9826816-B589-42E4-ACA8-DD3AB23FCA5C}" destId="{048D0D03-BAEF-46BD-BF3A-8E35508DA641}" srcOrd="0" destOrd="0" presId="urn:microsoft.com/office/officeart/2005/8/layout/vList5"/>
    <dgm:cxn modelId="{C9DBE8E5-D575-4071-8454-15C744EC402D}" type="presOf" srcId="{AD427134-57D8-46D3-B484-15E11595D96D}" destId="{BA814D37-A79D-4669-A139-9408038AD491}" srcOrd="0" destOrd="0" presId="urn:microsoft.com/office/officeart/2005/8/layout/vList5"/>
    <dgm:cxn modelId="{3025A778-2E62-451E-A4C7-F878A55D6BAF}" srcId="{02941020-729E-45BE-90F4-E44E954F3083}" destId="{C9826816-B589-42E4-ACA8-DD3AB23FCA5C}" srcOrd="0" destOrd="0" parTransId="{C2746B62-9F2B-4E59-8B31-6133322DB00C}" sibTransId="{14C72E21-CE04-4DCB-B122-34C676029EC1}"/>
    <dgm:cxn modelId="{4A6EBFD7-25C5-474D-A1BD-E57082B1E49D}" srcId="{5F45713F-3724-4436-8EB8-1E30D6E216F9}" destId="{B77D0FF8-4393-4CB1-9F77-932228EB6813}" srcOrd="0" destOrd="0" parTransId="{0C48C01F-389C-4DC2-9761-23A71C79B531}" sibTransId="{F70E1420-3AC0-4447-9626-90839C29E439}"/>
    <dgm:cxn modelId="{B2B741CF-706F-4ACF-A3BB-91D371921B34}" type="presOf" srcId="{3756D336-4B39-42D5-A3D8-FA3F3CA6186B}" destId="{A8BAB097-0CCA-4A7A-A779-EBA6134D75CC}" srcOrd="0" destOrd="0" presId="urn:microsoft.com/office/officeart/2005/8/layout/vList5"/>
    <dgm:cxn modelId="{272051F8-BA2A-42C5-9E94-473F6F79A740}" srcId="{C4D55E80-567D-4F1D-899F-8A94C3437835}" destId="{5CC3FE67-C789-43FE-8D48-988E496186D1}" srcOrd="0" destOrd="0" parTransId="{0C055FB3-1C1A-48E0-B2B6-B534A7469A7F}" sibTransId="{66231F93-5608-4495-BE5E-EFE578F73BDB}"/>
    <dgm:cxn modelId="{06172210-358F-435A-BABD-601D08E57F74}" type="presOf" srcId="{02941020-729E-45BE-90F4-E44E954F3083}" destId="{E695DA59-8A2F-4058-A131-6D7AB0A1F908}" srcOrd="0" destOrd="0" presId="urn:microsoft.com/office/officeart/2005/8/layout/vList5"/>
    <dgm:cxn modelId="{EFEF44E2-A7C1-4653-A349-9F49572766DE}" type="presOf" srcId="{5CC3FE67-C789-43FE-8D48-988E496186D1}" destId="{D2473AFF-4AFE-40FF-9275-65E1631103EA}" srcOrd="0" destOrd="0" presId="urn:microsoft.com/office/officeart/2005/8/layout/vList5"/>
    <dgm:cxn modelId="{633FF7D7-8879-45FE-A9D4-989A27889073}" type="presOf" srcId="{45401DF4-A9BE-45AE-98D3-F28E0727FA5F}" destId="{97CF89C6-587D-42C7-9CE0-D3154D3FF488}" srcOrd="0" destOrd="0" presId="urn:microsoft.com/office/officeart/2005/8/layout/vList5"/>
    <dgm:cxn modelId="{6F8214DA-5F0D-4866-BA1E-1CCBC877E1E5}" type="presParOf" srcId="{4641FC1B-1C6D-40ED-B6EA-82DCE4BE7DBB}" destId="{CB15A734-C15C-4579-B12C-01CD093B42A0}" srcOrd="0" destOrd="0" presId="urn:microsoft.com/office/officeart/2005/8/layout/vList5"/>
    <dgm:cxn modelId="{0552DBCE-8494-43E1-AD3B-FC335DA7523B}" type="presParOf" srcId="{CB15A734-C15C-4579-B12C-01CD093B42A0}" destId="{D2473AFF-4AFE-40FF-9275-65E1631103EA}" srcOrd="0" destOrd="0" presId="urn:microsoft.com/office/officeart/2005/8/layout/vList5"/>
    <dgm:cxn modelId="{D89082D6-6432-4C56-B8B2-0BD8BB9BD086}" type="presParOf" srcId="{CB15A734-C15C-4579-B12C-01CD093B42A0}" destId="{BA814D37-A79D-4669-A139-9408038AD491}" srcOrd="1" destOrd="0" presId="urn:microsoft.com/office/officeart/2005/8/layout/vList5"/>
    <dgm:cxn modelId="{225CE172-E415-424E-9E46-2A6CCEC6FE11}" type="presParOf" srcId="{4641FC1B-1C6D-40ED-B6EA-82DCE4BE7DBB}" destId="{B58731EF-AE57-4ECA-BEED-C92768A95922}" srcOrd="1" destOrd="0" presId="urn:microsoft.com/office/officeart/2005/8/layout/vList5"/>
    <dgm:cxn modelId="{585E4F46-4703-45D9-B221-88B765105EDF}" type="presParOf" srcId="{4641FC1B-1C6D-40ED-B6EA-82DCE4BE7DBB}" destId="{DA7EF900-275E-496C-B4DE-9C9FFCEDB9E3}" srcOrd="2" destOrd="0" presId="urn:microsoft.com/office/officeart/2005/8/layout/vList5"/>
    <dgm:cxn modelId="{E7543807-D2AE-48A6-A31D-BEB331ACE338}" type="presParOf" srcId="{DA7EF900-275E-496C-B4DE-9C9FFCEDB9E3}" destId="{97CF89C6-587D-42C7-9CE0-D3154D3FF488}" srcOrd="0" destOrd="0" presId="urn:microsoft.com/office/officeart/2005/8/layout/vList5"/>
    <dgm:cxn modelId="{9D2C79AF-CACA-4FA5-B4C2-74FA346D4C32}" type="presParOf" srcId="{DA7EF900-275E-496C-B4DE-9C9FFCEDB9E3}" destId="{A8BAB097-0CCA-4A7A-A779-EBA6134D75CC}" srcOrd="1" destOrd="0" presId="urn:microsoft.com/office/officeart/2005/8/layout/vList5"/>
    <dgm:cxn modelId="{09325921-BCE2-4A3B-94BE-990119289E77}" type="presParOf" srcId="{4641FC1B-1C6D-40ED-B6EA-82DCE4BE7DBB}" destId="{82FA15DC-FEB7-440A-9BD0-C568FE02FFBD}" srcOrd="3" destOrd="0" presId="urn:microsoft.com/office/officeart/2005/8/layout/vList5"/>
    <dgm:cxn modelId="{7F7C121F-DB29-46F4-9516-7869F50EEB5A}" type="presParOf" srcId="{4641FC1B-1C6D-40ED-B6EA-82DCE4BE7DBB}" destId="{A5392C79-AF80-4C90-A01D-A94E52A0AFD1}" srcOrd="4" destOrd="0" presId="urn:microsoft.com/office/officeart/2005/8/layout/vList5"/>
    <dgm:cxn modelId="{EC753700-8547-4049-9E5B-8BDE2D5C77E6}" type="presParOf" srcId="{A5392C79-AF80-4C90-A01D-A94E52A0AFD1}" destId="{E695DA59-8A2F-4058-A131-6D7AB0A1F908}" srcOrd="0" destOrd="0" presId="urn:microsoft.com/office/officeart/2005/8/layout/vList5"/>
    <dgm:cxn modelId="{9E41F58E-2ABD-4E57-96CB-60D341D57A45}" type="presParOf" srcId="{A5392C79-AF80-4C90-A01D-A94E52A0AFD1}" destId="{048D0D03-BAEF-46BD-BF3A-8E35508DA641}" srcOrd="1" destOrd="0" presId="urn:microsoft.com/office/officeart/2005/8/layout/vList5"/>
    <dgm:cxn modelId="{2930133B-8FB9-41C0-A51D-B88483E4C6B3}" type="presParOf" srcId="{4641FC1B-1C6D-40ED-B6EA-82DCE4BE7DBB}" destId="{72B1CCD5-D3EA-412D-9A14-73B4869238B4}" srcOrd="5" destOrd="0" presId="urn:microsoft.com/office/officeart/2005/8/layout/vList5"/>
    <dgm:cxn modelId="{FDE2A8D8-9BC6-4877-BD49-531D2D2BB0D5}" type="presParOf" srcId="{4641FC1B-1C6D-40ED-B6EA-82DCE4BE7DBB}" destId="{B4C2B249-D337-4203-93EE-C420ED30286B}" srcOrd="6" destOrd="0" presId="urn:microsoft.com/office/officeart/2005/8/layout/vList5"/>
    <dgm:cxn modelId="{CFCDD798-46DC-4E10-A092-1A802DE63CCD}" type="presParOf" srcId="{B4C2B249-D337-4203-93EE-C420ED30286B}" destId="{CEA4535A-EE65-49CA-BF11-EFF87B1A51CD}" srcOrd="0" destOrd="0" presId="urn:microsoft.com/office/officeart/2005/8/layout/vList5"/>
    <dgm:cxn modelId="{0B671F9F-1B19-42C6-B62F-81BC8E1A572A}" type="presParOf" srcId="{B4C2B249-D337-4203-93EE-C420ED30286B}" destId="{360B8FCB-E2A8-4EB8-A56D-40224B9D46A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14D37-A79D-4669-A139-9408038AD491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D2473AFF-4AFE-40FF-9275-65E1631103EA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8BAB097-0CCA-4A7A-A779-EBA6134D75CC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7CF89C6-587D-42C7-9CE0-D3154D3FF488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048D0D03-BAEF-46BD-BF3A-8E35508DA641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E695DA59-8A2F-4058-A131-6D7AB0A1F90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360B8FCB-E2A8-4EB8-A56D-40224B9D46AC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CEA4535A-EE65-49CA-BF11-EFF87B1A51CD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427793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473AFF-4AFE-40FF-9275-65E163110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2473AFF-4AFE-40FF-9275-65E163110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CF89C6-587D-42C7-9CE0-D3154D3FF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97CF89C6-587D-42C7-9CE0-D3154D3FF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95DA59-8A2F-4058-A131-6D7AB0A1F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E695DA59-8A2F-4058-A131-6D7AB0A1F9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A4535A-EE65-49CA-BF11-EFF87B1A5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CEA4535A-EE65-49CA-BF11-EFF87B1A51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814D37-A79D-4669-A139-9408038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BA814D37-A79D-4669-A139-9408038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AB097-0CCA-4A7A-A779-EBA6134D75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A8BAB097-0CCA-4A7A-A779-EBA6134D75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8D0D03-BAEF-46BD-BF3A-8E35508D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048D0D03-BAEF-46BD-BF3A-8E35508DA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0B8FCB-E2A8-4EB8-A56D-40224B9D4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dgm id="{360B8FCB-E2A8-4EB8-A56D-40224B9D46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1686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82</cp:revision>
  <dcterms:created xsi:type="dcterms:W3CDTF">2016-05-28T18:58:02Z</dcterms:created>
  <dcterms:modified xsi:type="dcterms:W3CDTF">2016-07-20T01:01:36Z</dcterms:modified>
</cp:coreProperties>
</file>