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6" r:id="rId10"/>
    <p:sldId id="26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 eaLnBrk="1" latinLnBrk="0" hangingPunct="1"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</a:pPr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丈夫な体を作る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いろいろなポーズをすることで骨と関節が鍛えられます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姿勢がよくなる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体の深部にある筋肉（体幹）が鍛えられ、ゆがみが矯正されます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体内環境の向上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リンパの流れや血行がよくなることで内臓が活性化されます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ストレスの緩和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呼吸法や瞑想などでリラックスを得、気持ちを落ち着かせストレスをなくします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1683</TotalTime>
  <Words>280</Words>
  <Application>Microsoft Office PowerPoint</Application>
  <PresentationFormat>ワイド画面</PresentationFormat>
  <Paragraphs>49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8</vt:i4>
      </vt:variant>
    </vt:vector>
  </HeadingPairs>
  <TitlesOfParts>
    <vt:vector size="21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80</cp:revision>
  <dcterms:created xsi:type="dcterms:W3CDTF">2016-05-28T18:58:02Z</dcterms:created>
  <dcterms:modified xsi:type="dcterms:W3CDTF">2016-07-20T00:59:19Z</dcterms:modified>
</cp:coreProperties>
</file>