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 eaLnBrk="1" latinLnBrk="0" hangingPunct="1"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丈夫な体を作る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いろいろなポーズをすることで骨と関節が鍛えられます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姿勢がよくなる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体の深部にある筋肉（体幹）が鍛えられ、ゆがみが矯正されます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体内環境の向上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リンパの流れや血行がよくなることで内臓が活性化されます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0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ストレスの緩和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lvl="1" rtl="0" eaLnBrk="1" latinLnBrk="0" hangingPunct="1"/>
            <a:r>
              <a:rPr kumimoji="1" lang="ja-JP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呼吸法や瞑想などでリラックスを得、気持ちを落ち着かせストレスをなくします</a:t>
            </a:r>
            <a:endParaRPr lang="ja-JP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1682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79</cp:revision>
  <dcterms:created xsi:type="dcterms:W3CDTF">2016-05-28T18:58:02Z</dcterms:created>
  <dcterms:modified xsi:type="dcterms:W3CDTF">2016-07-20T00:57:32Z</dcterms:modified>
</cp:coreProperties>
</file>