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6" r:id="rId10"/>
    <p:sldId id="268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082C5-A335-4FD5-AA86-94298574CA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55A2113-BC3F-4DBC-B4D5-0F87B2634E2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3966092-D51A-4B71-B6EE-C0EDFF3439B3}" type="par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5AA8298-1000-4AFF-BEF8-0DA90D5DDE8B}" type="sib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4F2E0A2-CB29-4CA3-A748-0CEBEAF81476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EDD601C-916F-4023-8199-27D8FE88DDC7}" type="par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8A8972F-E786-4E77-8262-67945BD47B0C}" type="sib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E0B8450-2C9F-4A06-B2BE-AB22C90ACA0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C1C8544-052B-4E17-B0AF-6E4EA0AB6D09}" type="par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5840E5A-C532-4EDD-A16C-D2F3A049067E}" type="sib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C96449C-1EDC-449C-B4DE-EF36B7473DD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7F7F2F6-B24E-49B1-9DA9-C5E99C4FD247}" type="par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735E8D-35A7-4C53-94DA-F03D6E2E1055}" type="sib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47322D1-001A-4FB9-A4AF-257F696AD73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E0864BF-B841-4678-97CF-353EB8E46650}" type="par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7B8119-762C-44E8-ABA9-86A31CF3EF94}" type="sib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FC6345B-402A-413F-BD92-233D899641BA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6894B3D-E488-48CA-9D05-E9DB5556F63C}" type="par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B755CB0-AB2A-4B0C-AA4F-00CE0AB07E40}" type="sib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FFA9B4-B804-41B1-8A6F-8A6297DDE2C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AAE52E-476D-454C-8132-9223AB51515C}" type="par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E11D2EC-4A11-4F65-8991-496C0F8B4003}" type="sib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F7AC9E-C6CA-4C9A-A66B-387D0BCD99A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612AD37-BADB-433F-80C7-0D52A924E8CF}" type="par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2C648D-7BD0-4236-9A30-1DE27511744E}" type="sib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6F33555-9A7C-4ED5-A144-1DC1D0FA3E2F}" type="pres">
      <dgm:prSet presAssocID="{69B082C5-A335-4FD5-AA86-94298574CADA}" presName="Name0" presStyleCnt="0">
        <dgm:presLayoutVars>
          <dgm:dir/>
          <dgm:animLvl val="lvl"/>
          <dgm:resizeHandles val="exact"/>
        </dgm:presLayoutVars>
      </dgm:prSet>
      <dgm:spPr/>
    </dgm:pt>
    <dgm:pt modelId="{9DB9E0B5-A858-470D-A5B2-7982515DD377}" type="pres">
      <dgm:prSet presAssocID="{455A2113-BC3F-4DBC-B4D5-0F87B2634E27}" presName="linNode" presStyleCnt="0"/>
      <dgm:spPr/>
    </dgm:pt>
    <dgm:pt modelId="{705AE664-311B-46EC-A3BE-02E076D9B589}" type="pres">
      <dgm:prSet presAssocID="{455A2113-BC3F-4DBC-B4D5-0F87B2634E2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019AD9B-BA08-4396-A07E-5A63C489632B}" type="pres">
      <dgm:prSet presAssocID="{455A2113-BC3F-4DBC-B4D5-0F87B2634E27}" presName="descendantText" presStyleLbl="alignAccFollowNode1" presStyleIdx="0" presStyleCnt="4">
        <dgm:presLayoutVars>
          <dgm:bulletEnabled val="1"/>
        </dgm:presLayoutVars>
      </dgm:prSet>
      <dgm:spPr/>
    </dgm:pt>
    <dgm:pt modelId="{3CAEB848-DE82-4A05-99EF-BBB27F096DE2}" type="pres">
      <dgm:prSet presAssocID="{B5AA8298-1000-4AFF-BEF8-0DA90D5DDE8B}" presName="sp" presStyleCnt="0"/>
      <dgm:spPr/>
    </dgm:pt>
    <dgm:pt modelId="{93EE4ECD-850E-4A08-BAE4-75B70F43C6A8}" type="pres">
      <dgm:prSet presAssocID="{8E0B8450-2C9F-4A06-B2BE-AB22C90ACA00}" presName="linNode" presStyleCnt="0"/>
      <dgm:spPr/>
    </dgm:pt>
    <dgm:pt modelId="{278D3BE9-54CD-4E6F-896D-96A91866901A}" type="pres">
      <dgm:prSet presAssocID="{8E0B8450-2C9F-4A06-B2BE-AB22C90ACA00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3E528370-D85F-4703-8EC9-6392DA1E9A10}" type="pres">
      <dgm:prSet presAssocID="{8E0B8450-2C9F-4A06-B2BE-AB22C90ACA00}" presName="descendantText" presStyleLbl="alignAccFollowNode1" presStyleIdx="1" presStyleCnt="4">
        <dgm:presLayoutVars>
          <dgm:bulletEnabled val="1"/>
        </dgm:presLayoutVars>
      </dgm:prSet>
      <dgm:spPr/>
    </dgm:pt>
    <dgm:pt modelId="{84B49725-9E6F-48F1-B855-443EF4D36FEF}" type="pres">
      <dgm:prSet presAssocID="{35840E5A-C532-4EDD-A16C-D2F3A049067E}" presName="sp" presStyleCnt="0"/>
      <dgm:spPr/>
    </dgm:pt>
    <dgm:pt modelId="{F678F257-78C8-4E4A-AE95-01901A0E8AA4}" type="pres">
      <dgm:prSet presAssocID="{A47322D1-001A-4FB9-A4AF-257F696AD73E}" presName="linNode" presStyleCnt="0"/>
      <dgm:spPr/>
    </dgm:pt>
    <dgm:pt modelId="{6B43FA07-B906-4F8F-AF16-3DE05BBA4A68}" type="pres">
      <dgm:prSet presAssocID="{A47322D1-001A-4FB9-A4AF-257F696AD73E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EC648390-80D4-4FDE-9832-D5A83F4346A6}" type="pres">
      <dgm:prSet presAssocID="{A47322D1-001A-4FB9-A4AF-257F696AD73E}" presName="descendantText" presStyleLbl="alignAccFollowNode1" presStyleIdx="2" presStyleCnt="4">
        <dgm:presLayoutVars>
          <dgm:bulletEnabled val="1"/>
        </dgm:presLayoutVars>
      </dgm:prSet>
      <dgm:spPr/>
    </dgm:pt>
    <dgm:pt modelId="{E3DDBB53-FF2A-4511-BEFD-F2A999E3E8E3}" type="pres">
      <dgm:prSet presAssocID="{817B8119-762C-44E8-ABA9-86A31CF3EF94}" presName="sp" presStyleCnt="0"/>
      <dgm:spPr/>
    </dgm:pt>
    <dgm:pt modelId="{8186A563-FB2C-4E42-8DDB-C7FEFCA90B34}" type="pres">
      <dgm:prSet presAssocID="{B7FFA9B4-B804-41B1-8A6F-8A6297DDE2C1}" presName="linNode" presStyleCnt="0"/>
      <dgm:spPr/>
    </dgm:pt>
    <dgm:pt modelId="{9D6671C3-690E-4D89-82CF-9F38ADD1D235}" type="pres">
      <dgm:prSet presAssocID="{B7FFA9B4-B804-41B1-8A6F-8A6297DDE2C1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B8451FFC-E35A-4CC7-B365-C29E9D60BA25}" type="pres">
      <dgm:prSet presAssocID="{B7FFA9B4-B804-41B1-8A6F-8A6297DDE2C1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6246D2C1-D54A-4104-B290-C4BE4925592C}" type="presOf" srcId="{B7FFA9B4-B804-41B1-8A6F-8A6297DDE2C1}" destId="{9D6671C3-690E-4D89-82CF-9F38ADD1D235}" srcOrd="0" destOrd="0" presId="urn:microsoft.com/office/officeart/2005/8/layout/vList5"/>
    <dgm:cxn modelId="{49874512-D5B9-4D63-A60C-756209423FE7}" srcId="{B7FFA9B4-B804-41B1-8A6F-8A6297DDE2C1}" destId="{02F7AC9E-C6CA-4C9A-A66B-387D0BCD99AE}" srcOrd="0" destOrd="0" parTransId="{E612AD37-BADB-433F-80C7-0D52A924E8CF}" sibTransId="{FA2C648D-7BD0-4236-9A30-1DE27511744E}"/>
    <dgm:cxn modelId="{DE9999EB-C7BC-4121-9700-2767FA229195}" srcId="{69B082C5-A335-4FD5-AA86-94298574CADA}" destId="{B7FFA9B4-B804-41B1-8A6F-8A6297DDE2C1}" srcOrd="3" destOrd="0" parTransId="{C6AAE52E-476D-454C-8132-9223AB51515C}" sibTransId="{3E11D2EC-4A11-4F65-8991-496C0F8B4003}"/>
    <dgm:cxn modelId="{9F679CEE-B55E-4F91-87FF-3487A2D929FF}" type="presOf" srcId="{1C96449C-1EDC-449C-B4DE-EF36B7473DD1}" destId="{3E528370-D85F-4703-8EC9-6392DA1E9A10}" srcOrd="0" destOrd="0" presId="urn:microsoft.com/office/officeart/2005/8/layout/vList5"/>
    <dgm:cxn modelId="{77E14CAE-984A-45A5-9A40-EA06247372E1}" type="presOf" srcId="{455A2113-BC3F-4DBC-B4D5-0F87B2634E27}" destId="{705AE664-311B-46EC-A3BE-02E076D9B589}" srcOrd="0" destOrd="0" presId="urn:microsoft.com/office/officeart/2005/8/layout/vList5"/>
    <dgm:cxn modelId="{0D94BEFF-0C1F-4CA9-9547-273D0DA03AEA}" srcId="{8E0B8450-2C9F-4A06-B2BE-AB22C90ACA00}" destId="{1C96449C-1EDC-449C-B4DE-EF36B7473DD1}" srcOrd="0" destOrd="0" parTransId="{57F7F2F6-B24E-49B1-9DA9-C5E99C4FD247}" sibTransId="{C6735E8D-35A7-4C53-94DA-F03D6E2E1055}"/>
    <dgm:cxn modelId="{3976168D-CDF0-41D9-997B-64611D3518A4}" type="presOf" srcId="{69B082C5-A335-4FD5-AA86-94298574CADA}" destId="{F6F33555-9A7C-4ED5-A144-1DC1D0FA3E2F}" srcOrd="0" destOrd="0" presId="urn:microsoft.com/office/officeart/2005/8/layout/vList5"/>
    <dgm:cxn modelId="{25A6C662-5980-4F0E-92F4-3105CBEBF986}" srcId="{69B082C5-A335-4FD5-AA86-94298574CADA}" destId="{8E0B8450-2C9F-4A06-B2BE-AB22C90ACA00}" srcOrd="1" destOrd="0" parTransId="{CC1C8544-052B-4E17-B0AF-6E4EA0AB6D09}" sibTransId="{35840E5A-C532-4EDD-A16C-D2F3A049067E}"/>
    <dgm:cxn modelId="{19DB9DB6-384D-458B-A44B-6914D62D4FA6}" type="presOf" srcId="{02F7AC9E-C6CA-4C9A-A66B-387D0BCD99AE}" destId="{B8451FFC-E35A-4CC7-B365-C29E9D60BA25}" srcOrd="0" destOrd="0" presId="urn:microsoft.com/office/officeart/2005/8/layout/vList5"/>
    <dgm:cxn modelId="{BC455431-D076-42D4-A54B-D1F79FCC324B}" type="presOf" srcId="{7FC6345B-402A-413F-BD92-233D899641BA}" destId="{EC648390-80D4-4FDE-9832-D5A83F4346A6}" srcOrd="0" destOrd="0" presId="urn:microsoft.com/office/officeart/2005/8/layout/vList5"/>
    <dgm:cxn modelId="{BC95610E-DDFA-4086-8306-589306E274DF}" srcId="{A47322D1-001A-4FB9-A4AF-257F696AD73E}" destId="{7FC6345B-402A-413F-BD92-233D899641BA}" srcOrd="0" destOrd="0" parTransId="{56894B3D-E488-48CA-9D05-E9DB5556F63C}" sibTransId="{AB755CB0-AB2A-4B0C-AA4F-00CE0AB07E40}"/>
    <dgm:cxn modelId="{FCB3CCEA-BB60-4E05-AF66-CE580840D47A}" type="presOf" srcId="{8E0B8450-2C9F-4A06-B2BE-AB22C90ACA00}" destId="{278D3BE9-54CD-4E6F-896D-96A91866901A}" srcOrd="0" destOrd="0" presId="urn:microsoft.com/office/officeart/2005/8/layout/vList5"/>
    <dgm:cxn modelId="{2B353BF2-9F6E-4119-91BF-DC643475E41A}" type="presOf" srcId="{A47322D1-001A-4FB9-A4AF-257F696AD73E}" destId="{6B43FA07-B906-4F8F-AF16-3DE05BBA4A68}" srcOrd="0" destOrd="0" presId="urn:microsoft.com/office/officeart/2005/8/layout/vList5"/>
    <dgm:cxn modelId="{DDEE04AB-7973-4FD9-97E7-5866A70D9A8A}" type="presOf" srcId="{44F2E0A2-CB29-4CA3-A748-0CEBEAF81476}" destId="{B019AD9B-BA08-4396-A07E-5A63C489632B}" srcOrd="0" destOrd="0" presId="urn:microsoft.com/office/officeart/2005/8/layout/vList5"/>
    <dgm:cxn modelId="{A1680A6E-84A4-4BC5-A2BE-128F7584AC1F}" srcId="{69B082C5-A335-4FD5-AA86-94298574CADA}" destId="{A47322D1-001A-4FB9-A4AF-257F696AD73E}" srcOrd="2" destOrd="0" parTransId="{0E0864BF-B841-4678-97CF-353EB8E46650}" sibTransId="{817B8119-762C-44E8-ABA9-86A31CF3EF94}"/>
    <dgm:cxn modelId="{A7C28EEB-86E3-4BD8-86E2-9A5B8AD7302F}" srcId="{69B082C5-A335-4FD5-AA86-94298574CADA}" destId="{455A2113-BC3F-4DBC-B4D5-0F87B2634E27}" srcOrd="0" destOrd="0" parTransId="{53966092-D51A-4B71-B6EE-C0EDFF3439B3}" sibTransId="{B5AA8298-1000-4AFF-BEF8-0DA90D5DDE8B}"/>
    <dgm:cxn modelId="{5E9D0E12-FABA-43CD-BF76-8219F60F1360}" srcId="{455A2113-BC3F-4DBC-B4D5-0F87B2634E27}" destId="{44F2E0A2-CB29-4CA3-A748-0CEBEAF81476}" srcOrd="0" destOrd="0" parTransId="{4EDD601C-916F-4023-8199-27D8FE88DDC7}" sibTransId="{E8A8972F-E786-4E77-8262-67945BD47B0C}"/>
    <dgm:cxn modelId="{949DF0E2-9DA7-4E2D-9EEF-1C3492AF5CBF}" type="presParOf" srcId="{F6F33555-9A7C-4ED5-A144-1DC1D0FA3E2F}" destId="{9DB9E0B5-A858-470D-A5B2-7982515DD377}" srcOrd="0" destOrd="0" presId="urn:microsoft.com/office/officeart/2005/8/layout/vList5"/>
    <dgm:cxn modelId="{AFC12FD3-64F2-4EB6-A0CE-6012562595F9}" type="presParOf" srcId="{9DB9E0B5-A858-470D-A5B2-7982515DD377}" destId="{705AE664-311B-46EC-A3BE-02E076D9B589}" srcOrd="0" destOrd="0" presId="urn:microsoft.com/office/officeart/2005/8/layout/vList5"/>
    <dgm:cxn modelId="{828A0312-93B7-4871-97B9-2F55A58DADDD}" type="presParOf" srcId="{9DB9E0B5-A858-470D-A5B2-7982515DD377}" destId="{B019AD9B-BA08-4396-A07E-5A63C489632B}" srcOrd="1" destOrd="0" presId="urn:microsoft.com/office/officeart/2005/8/layout/vList5"/>
    <dgm:cxn modelId="{4B2CDD61-7E16-4871-B6E9-DAA67F5C9D12}" type="presParOf" srcId="{F6F33555-9A7C-4ED5-A144-1DC1D0FA3E2F}" destId="{3CAEB848-DE82-4A05-99EF-BBB27F096DE2}" srcOrd="1" destOrd="0" presId="urn:microsoft.com/office/officeart/2005/8/layout/vList5"/>
    <dgm:cxn modelId="{E5C0EF56-E4CB-4611-8910-7F961F0F3E09}" type="presParOf" srcId="{F6F33555-9A7C-4ED5-A144-1DC1D0FA3E2F}" destId="{93EE4ECD-850E-4A08-BAE4-75B70F43C6A8}" srcOrd="2" destOrd="0" presId="urn:microsoft.com/office/officeart/2005/8/layout/vList5"/>
    <dgm:cxn modelId="{051EBD36-D3FD-4BB6-A6CD-F0B579263B77}" type="presParOf" srcId="{93EE4ECD-850E-4A08-BAE4-75B70F43C6A8}" destId="{278D3BE9-54CD-4E6F-896D-96A91866901A}" srcOrd="0" destOrd="0" presId="urn:microsoft.com/office/officeart/2005/8/layout/vList5"/>
    <dgm:cxn modelId="{09125796-6500-4031-8B8D-1B41B7C86333}" type="presParOf" srcId="{93EE4ECD-850E-4A08-BAE4-75B70F43C6A8}" destId="{3E528370-D85F-4703-8EC9-6392DA1E9A10}" srcOrd="1" destOrd="0" presId="urn:microsoft.com/office/officeart/2005/8/layout/vList5"/>
    <dgm:cxn modelId="{99AEAC75-B7F9-4D2A-B662-75FD712D948D}" type="presParOf" srcId="{F6F33555-9A7C-4ED5-A144-1DC1D0FA3E2F}" destId="{84B49725-9E6F-48F1-B855-443EF4D36FEF}" srcOrd="3" destOrd="0" presId="urn:microsoft.com/office/officeart/2005/8/layout/vList5"/>
    <dgm:cxn modelId="{3F8E171B-487C-4FB3-A0FD-CAF78128464F}" type="presParOf" srcId="{F6F33555-9A7C-4ED5-A144-1DC1D0FA3E2F}" destId="{F678F257-78C8-4E4A-AE95-01901A0E8AA4}" srcOrd="4" destOrd="0" presId="urn:microsoft.com/office/officeart/2005/8/layout/vList5"/>
    <dgm:cxn modelId="{12AA72CC-5B73-4C7B-9798-EF9222E129CF}" type="presParOf" srcId="{F678F257-78C8-4E4A-AE95-01901A0E8AA4}" destId="{6B43FA07-B906-4F8F-AF16-3DE05BBA4A68}" srcOrd="0" destOrd="0" presId="urn:microsoft.com/office/officeart/2005/8/layout/vList5"/>
    <dgm:cxn modelId="{2EA681FE-4C65-4C29-8A26-A65518FD6BEA}" type="presParOf" srcId="{F678F257-78C8-4E4A-AE95-01901A0E8AA4}" destId="{EC648390-80D4-4FDE-9832-D5A83F4346A6}" srcOrd="1" destOrd="0" presId="urn:microsoft.com/office/officeart/2005/8/layout/vList5"/>
    <dgm:cxn modelId="{A69D3EEC-39D9-4DE6-BF63-52721AFEC4A8}" type="presParOf" srcId="{F6F33555-9A7C-4ED5-A144-1DC1D0FA3E2F}" destId="{E3DDBB53-FF2A-4511-BEFD-F2A999E3E8E3}" srcOrd="5" destOrd="0" presId="urn:microsoft.com/office/officeart/2005/8/layout/vList5"/>
    <dgm:cxn modelId="{999CB47F-A850-4653-988B-037DF3DC9B1E}" type="presParOf" srcId="{F6F33555-9A7C-4ED5-A144-1DC1D0FA3E2F}" destId="{8186A563-FB2C-4E42-8DDB-C7FEFCA90B34}" srcOrd="6" destOrd="0" presId="urn:microsoft.com/office/officeart/2005/8/layout/vList5"/>
    <dgm:cxn modelId="{AD8C588B-B5AF-4763-819B-BD2FC4B89602}" type="presParOf" srcId="{8186A563-FB2C-4E42-8DDB-C7FEFCA90B34}" destId="{9D6671C3-690E-4D89-82CF-9F38ADD1D235}" srcOrd="0" destOrd="0" presId="urn:microsoft.com/office/officeart/2005/8/layout/vList5"/>
    <dgm:cxn modelId="{60024F8A-11DC-4ADF-AFDA-95C888325801}" type="presParOf" srcId="{8186A563-FB2C-4E42-8DDB-C7FEFCA90B34}" destId="{B8451FFC-E35A-4CC7-B365-C29E9D60BA2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9AD9B-BA08-4396-A07E-5A63C489632B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705AE664-311B-46EC-A3BE-02E076D9B589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3E528370-D85F-4703-8EC9-6392DA1E9A10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278D3BE9-54CD-4E6F-896D-96A91866901A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EC648390-80D4-4FDE-9832-D5A83F4346A6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6B43FA07-B906-4F8F-AF16-3DE05BBA4A68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B8451FFC-E35A-4CC7-B365-C29E9D60BA25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9D6671C3-690E-4D89-82CF-9F38ADD1D235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4933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4933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三角のポーズ</a:t>
          </a:r>
        </a:p>
      </dsp:txBody>
      <dsp:txXfrm>
        <a:off x="4933" y="2562628"/>
        <a:ext cx="2993555" cy="615799"/>
      </dsp:txXfrm>
    </dsp:sp>
    <dsp:sp modelId="{C3E80F46-09B5-4D8C-BCD9-575A656510B3}">
      <dsp:nvSpPr>
        <dsp:cNvPr id="0" name=""/>
        <dsp:cNvSpPr/>
      </dsp:nvSpPr>
      <dsp:spPr>
        <a:xfrm>
          <a:off x="3303822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303822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瞑想のポーズ</a:t>
          </a:r>
        </a:p>
      </dsp:txBody>
      <dsp:txXfrm>
        <a:off x="3303822" y="2562628"/>
        <a:ext cx="2993555" cy="615799"/>
      </dsp:txXfrm>
    </dsp:sp>
    <dsp:sp modelId="{F421497F-A0D6-468A-9275-7A9E170A57CE}">
      <dsp:nvSpPr>
        <dsp:cNvPr id="0" name=""/>
        <dsp:cNvSpPr/>
      </dsp:nvSpPr>
      <dsp:spPr>
        <a:xfrm>
          <a:off x="6602711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602711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コブラのポーズ</a:t>
          </a:r>
        </a:p>
      </dsp:txBody>
      <dsp:txXfrm>
        <a:off x="6602711" y="2562628"/>
        <a:ext cx="2993555" cy="615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223009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1678</TotalTime>
  <Words>280</Words>
  <Application>Microsoft Office PowerPoint</Application>
  <PresentationFormat>ワイド画面</PresentationFormat>
  <Paragraphs>49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8</vt:i4>
      </vt:variant>
    </vt:vector>
  </HeadingPairs>
  <TitlesOfParts>
    <vt:vector size="21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76</cp:revision>
  <dcterms:created xsi:type="dcterms:W3CDTF">2016-05-28T18:58:02Z</dcterms:created>
  <dcterms:modified xsi:type="dcterms:W3CDTF">2016-07-20T00:54:19Z</dcterms:modified>
</cp:coreProperties>
</file>