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1674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75</cp:revision>
  <dcterms:created xsi:type="dcterms:W3CDTF">2016-05-28T18:58:02Z</dcterms:created>
  <dcterms:modified xsi:type="dcterms:W3CDTF">2016-07-20T00:50:03Z</dcterms:modified>
</cp:coreProperties>
</file>