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65" r:id="rId1"/>
    <p:sldMasterId id="2147483977" r:id="rId2"/>
    <p:sldMasterId id="2147484001" r:id="rId3"/>
    <p:sldMasterId id="2147484078" r:id="rId4"/>
  </p:sldMasterIdLst>
  <p:sldIdLst>
    <p:sldId id="256" r:id="rId5"/>
    <p:sldId id="258" r:id="rId6"/>
    <p:sldId id="267" r:id="rId7"/>
    <p:sldId id="270" r:id="rId8"/>
    <p:sldId id="259" r:id="rId9"/>
    <p:sldId id="266" r:id="rId10"/>
    <p:sldId id="268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2" autoAdjust="0"/>
    <p:restoredTop sz="94270" autoAdjust="0"/>
  </p:normalViewPr>
  <p:slideViewPr>
    <p:cSldViewPr snapToGrid="0">
      <p:cViewPr varScale="1">
        <p:scale>
          <a:sx n="64" d="100"/>
          <a:sy n="64" d="100"/>
        </p:scale>
        <p:origin x="672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blipFill>
              <a:blip xmlns:r="http://schemas.openxmlformats.org/officeDocument/2006/relationships" r:embed="rId3">
                <a:duotone>
                  <a:schemeClr val="accent1">
                    <a:shade val="74000"/>
                    <a:satMod val="130000"/>
                    <a:lumMod val="90000"/>
                  </a:schemeClr>
                  <a:schemeClr val="accent1">
                    <a:tint val="94000"/>
                    <a:satMod val="120000"/>
                    <a:lumMod val="104000"/>
                  </a:schemeClr>
                </a:duotone>
              </a:blip>
              <a:tile tx="0" ty="0" sx="100000" sy="100000" flip="none" algn="tl"/>
            </a:blipFill>
            <a:ln>
              <a:noFill/>
            </a:ln>
            <a:effectLst>
              <a:innerShdw blurRad="25400" dist="12700" dir="13500000">
                <a:srgbClr val="000000">
                  <a:alpha val="45000"/>
                </a:srgbClr>
              </a:inn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  <c:pt idx="0">
                  <c:v>2000</c:v>
                </c:pt>
                <c:pt idx="1">
                  <c:v>2005</c:v>
                </c:pt>
                <c:pt idx="2">
                  <c:v>2010</c:v>
                </c:pt>
                <c:pt idx="3">
                  <c:v>2015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200</c:v>
                </c:pt>
                <c:pt idx="1">
                  <c:v>500</c:v>
                </c:pt>
                <c:pt idx="2">
                  <c:v>650</c:v>
                </c:pt>
                <c:pt idx="3">
                  <c:v>980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301-4D2B-9556-33F2FE5A13DE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359846672"/>
        <c:axId val="359848312"/>
      </c:barChart>
      <c:catAx>
        <c:axId val="3598466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59848312"/>
        <c:crosses val="autoZero"/>
        <c:auto val="1"/>
        <c:lblAlgn val="ctr"/>
        <c:lblOffset val="100"/>
        <c:noMultiLvlLbl val="0"/>
      </c:catAx>
      <c:valAx>
        <c:axId val="359848312"/>
        <c:scaling>
          <c:orientation val="minMax"/>
          <c:max val="1000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598466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9B082C5-A335-4FD5-AA86-94298574CADA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455A2113-BC3F-4DBC-B4D5-0F87B2634E27}">
      <dgm:prSet/>
      <dgm:spPr/>
      <dgm:t>
        <a:bodyPr/>
        <a:lstStyle/>
        <a:p>
          <a:pPr rtl="0" eaLnBrk="1" latinLnBrk="0" hangingPunct="1">
            <a:buClr>
              <a:schemeClr val="accent1"/>
            </a:buClr>
            <a:buSzPct val="115000"/>
            <a:buFont typeface="Arial" panose="020B0604020202020204" pitchFamily="34" charset="0"/>
            <a:buChar char="•"/>
          </a:pPr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丈夫な体を作る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53966092-D51A-4B71-B6EE-C0EDFF3439B3}" type="parTrans" cxnId="{A7C28EEB-86E3-4BD8-86E2-9A5B8AD7302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B5AA8298-1000-4AFF-BEF8-0DA90D5DDE8B}" type="sibTrans" cxnId="{A7C28EEB-86E3-4BD8-86E2-9A5B8AD7302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44F2E0A2-CB29-4CA3-A748-0CEBEAF81476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いろいろなポーズをすることで骨と関節が鍛えられます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4EDD601C-916F-4023-8199-27D8FE88DDC7}" type="parTrans" cxnId="{5E9D0E12-FABA-43CD-BF76-8219F60F1360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E8A8972F-E786-4E77-8262-67945BD47B0C}" type="sibTrans" cxnId="{5E9D0E12-FABA-43CD-BF76-8219F60F1360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8E0B8450-2C9F-4A06-B2BE-AB22C90ACA00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姿勢がよくなる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CC1C8544-052B-4E17-B0AF-6E4EA0AB6D09}" type="parTrans" cxnId="{25A6C662-5980-4F0E-92F4-3105CBEBF986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35840E5A-C532-4EDD-A16C-D2F3A049067E}" type="sibTrans" cxnId="{25A6C662-5980-4F0E-92F4-3105CBEBF986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1C96449C-1EDC-449C-B4DE-EF36B7473DD1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体の深部にある筋肉（体幹）が鍛えられ、ゆがみが矯正されます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57F7F2F6-B24E-49B1-9DA9-C5E99C4FD247}" type="parTrans" cxnId="{0D94BEFF-0C1F-4CA9-9547-273D0DA03AEA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C6735E8D-35A7-4C53-94DA-F03D6E2E1055}" type="sibTrans" cxnId="{0D94BEFF-0C1F-4CA9-9547-273D0DA03AEA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A47322D1-001A-4FB9-A4AF-257F696AD73E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体内環境の向上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0E0864BF-B841-4678-97CF-353EB8E46650}" type="parTrans" cxnId="{A1680A6E-84A4-4BC5-A2BE-128F7584AC1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817B8119-762C-44E8-ABA9-86A31CF3EF94}" type="sibTrans" cxnId="{A1680A6E-84A4-4BC5-A2BE-128F7584AC1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7FC6345B-402A-413F-BD92-233D899641BA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リンパの流れや血行がよくなることで内臓が活性化されます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56894B3D-E488-48CA-9D05-E9DB5556F63C}" type="parTrans" cxnId="{BC95610E-DDFA-4086-8306-589306E274D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AB755CB0-AB2A-4B0C-AA4F-00CE0AB07E40}" type="sibTrans" cxnId="{BC95610E-DDFA-4086-8306-589306E274D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B7FFA9B4-B804-41B1-8A6F-8A6297DDE2C1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ストレスの緩和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C6AAE52E-476D-454C-8132-9223AB51515C}" type="parTrans" cxnId="{DE9999EB-C7BC-4121-9700-2767FA229195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3E11D2EC-4A11-4F65-8991-496C0F8B4003}" type="sibTrans" cxnId="{DE9999EB-C7BC-4121-9700-2767FA229195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02F7AC9E-C6CA-4C9A-A66B-387D0BCD99AE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呼吸法や瞑想などでリラックスを得、気持ちを落ち着かせストレスをなくします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E612AD37-BADB-433F-80C7-0D52A924E8CF}" type="parTrans" cxnId="{49874512-D5B9-4D63-A60C-756209423FE7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FA2C648D-7BD0-4236-9A30-1DE27511744E}" type="sibTrans" cxnId="{49874512-D5B9-4D63-A60C-756209423FE7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F6F33555-9A7C-4ED5-A144-1DC1D0FA3E2F}" type="pres">
      <dgm:prSet presAssocID="{69B082C5-A335-4FD5-AA86-94298574CADA}" presName="Name0" presStyleCnt="0">
        <dgm:presLayoutVars>
          <dgm:dir/>
          <dgm:animLvl val="lvl"/>
          <dgm:resizeHandles val="exact"/>
        </dgm:presLayoutVars>
      </dgm:prSet>
      <dgm:spPr/>
    </dgm:pt>
    <dgm:pt modelId="{9DB9E0B5-A858-470D-A5B2-7982515DD377}" type="pres">
      <dgm:prSet presAssocID="{455A2113-BC3F-4DBC-B4D5-0F87B2634E27}" presName="linNode" presStyleCnt="0"/>
      <dgm:spPr/>
    </dgm:pt>
    <dgm:pt modelId="{705AE664-311B-46EC-A3BE-02E076D9B589}" type="pres">
      <dgm:prSet presAssocID="{455A2113-BC3F-4DBC-B4D5-0F87B2634E27}" presName="parentText" presStyleLbl="node1" presStyleIdx="0" presStyleCnt="4">
        <dgm:presLayoutVars>
          <dgm:chMax val="1"/>
          <dgm:bulletEnabled val="1"/>
        </dgm:presLayoutVars>
      </dgm:prSet>
      <dgm:spPr/>
    </dgm:pt>
    <dgm:pt modelId="{B019AD9B-BA08-4396-A07E-5A63C489632B}" type="pres">
      <dgm:prSet presAssocID="{455A2113-BC3F-4DBC-B4D5-0F87B2634E27}" presName="descendantText" presStyleLbl="alignAccFollowNode1" presStyleIdx="0" presStyleCnt="4">
        <dgm:presLayoutVars>
          <dgm:bulletEnabled val="1"/>
        </dgm:presLayoutVars>
      </dgm:prSet>
      <dgm:spPr/>
    </dgm:pt>
    <dgm:pt modelId="{3CAEB848-DE82-4A05-99EF-BBB27F096DE2}" type="pres">
      <dgm:prSet presAssocID="{B5AA8298-1000-4AFF-BEF8-0DA90D5DDE8B}" presName="sp" presStyleCnt="0"/>
      <dgm:spPr/>
    </dgm:pt>
    <dgm:pt modelId="{93EE4ECD-850E-4A08-BAE4-75B70F43C6A8}" type="pres">
      <dgm:prSet presAssocID="{8E0B8450-2C9F-4A06-B2BE-AB22C90ACA00}" presName="linNode" presStyleCnt="0"/>
      <dgm:spPr/>
    </dgm:pt>
    <dgm:pt modelId="{278D3BE9-54CD-4E6F-896D-96A91866901A}" type="pres">
      <dgm:prSet presAssocID="{8E0B8450-2C9F-4A06-B2BE-AB22C90ACA00}" presName="parentText" presStyleLbl="node1" presStyleIdx="1" presStyleCnt="4">
        <dgm:presLayoutVars>
          <dgm:chMax val="1"/>
          <dgm:bulletEnabled val="1"/>
        </dgm:presLayoutVars>
      </dgm:prSet>
      <dgm:spPr/>
    </dgm:pt>
    <dgm:pt modelId="{3E528370-D85F-4703-8EC9-6392DA1E9A10}" type="pres">
      <dgm:prSet presAssocID="{8E0B8450-2C9F-4A06-B2BE-AB22C90ACA00}" presName="descendantText" presStyleLbl="alignAccFollowNode1" presStyleIdx="1" presStyleCnt="4">
        <dgm:presLayoutVars>
          <dgm:bulletEnabled val="1"/>
        </dgm:presLayoutVars>
      </dgm:prSet>
      <dgm:spPr/>
    </dgm:pt>
    <dgm:pt modelId="{84B49725-9E6F-48F1-B855-443EF4D36FEF}" type="pres">
      <dgm:prSet presAssocID="{35840E5A-C532-4EDD-A16C-D2F3A049067E}" presName="sp" presStyleCnt="0"/>
      <dgm:spPr/>
    </dgm:pt>
    <dgm:pt modelId="{F678F257-78C8-4E4A-AE95-01901A0E8AA4}" type="pres">
      <dgm:prSet presAssocID="{A47322D1-001A-4FB9-A4AF-257F696AD73E}" presName="linNode" presStyleCnt="0"/>
      <dgm:spPr/>
    </dgm:pt>
    <dgm:pt modelId="{6B43FA07-B906-4F8F-AF16-3DE05BBA4A68}" type="pres">
      <dgm:prSet presAssocID="{A47322D1-001A-4FB9-A4AF-257F696AD73E}" presName="parentText" presStyleLbl="node1" presStyleIdx="2" presStyleCnt="4">
        <dgm:presLayoutVars>
          <dgm:chMax val="1"/>
          <dgm:bulletEnabled val="1"/>
        </dgm:presLayoutVars>
      </dgm:prSet>
      <dgm:spPr/>
    </dgm:pt>
    <dgm:pt modelId="{EC648390-80D4-4FDE-9832-D5A83F4346A6}" type="pres">
      <dgm:prSet presAssocID="{A47322D1-001A-4FB9-A4AF-257F696AD73E}" presName="descendantText" presStyleLbl="alignAccFollowNode1" presStyleIdx="2" presStyleCnt="4">
        <dgm:presLayoutVars>
          <dgm:bulletEnabled val="1"/>
        </dgm:presLayoutVars>
      </dgm:prSet>
      <dgm:spPr/>
    </dgm:pt>
    <dgm:pt modelId="{E3DDBB53-FF2A-4511-BEFD-F2A999E3E8E3}" type="pres">
      <dgm:prSet presAssocID="{817B8119-762C-44E8-ABA9-86A31CF3EF94}" presName="sp" presStyleCnt="0"/>
      <dgm:spPr/>
    </dgm:pt>
    <dgm:pt modelId="{8186A563-FB2C-4E42-8DDB-C7FEFCA90B34}" type="pres">
      <dgm:prSet presAssocID="{B7FFA9B4-B804-41B1-8A6F-8A6297DDE2C1}" presName="linNode" presStyleCnt="0"/>
      <dgm:spPr/>
    </dgm:pt>
    <dgm:pt modelId="{9D6671C3-690E-4D89-82CF-9F38ADD1D235}" type="pres">
      <dgm:prSet presAssocID="{B7FFA9B4-B804-41B1-8A6F-8A6297DDE2C1}" presName="parentText" presStyleLbl="node1" presStyleIdx="3" presStyleCnt="4">
        <dgm:presLayoutVars>
          <dgm:chMax val="1"/>
          <dgm:bulletEnabled val="1"/>
        </dgm:presLayoutVars>
      </dgm:prSet>
      <dgm:spPr/>
    </dgm:pt>
    <dgm:pt modelId="{B8451FFC-E35A-4CC7-B365-C29E9D60BA25}" type="pres">
      <dgm:prSet presAssocID="{B7FFA9B4-B804-41B1-8A6F-8A6297DDE2C1}" presName="descendantText" presStyleLbl="alignAccFollowNode1" presStyleIdx="3" presStyleCnt="4">
        <dgm:presLayoutVars>
          <dgm:bulletEnabled val="1"/>
        </dgm:presLayoutVars>
      </dgm:prSet>
      <dgm:spPr/>
    </dgm:pt>
  </dgm:ptLst>
  <dgm:cxnLst>
    <dgm:cxn modelId="{6246D2C1-D54A-4104-B290-C4BE4925592C}" type="presOf" srcId="{B7FFA9B4-B804-41B1-8A6F-8A6297DDE2C1}" destId="{9D6671C3-690E-4D89-82CF-9F38ADD1D235}" srcOrd="0" destOrd="0" presId="urn:microsoft.com/office/officeart/2005/8/layout/vList5"/>
    <dgm:cxn modelId="{49874512-D5B9-4D63-A60C-756209423FE7}" srcId="{B7FFA9B4-B804-41B1-8A6F-8A6297DDE2C1}" destId="{02F7AC9E-C6CA-4C9A-A66B-387D0BCD99AE}" srcOrd="0" destOrd="0" parTransId="{E612AD37-BADB-433F-80C7-0D52A924E8CF}" sibTransId="{FA2C648D-7BD0-4236-9A30-1DE27511744E}"/>
    <dgm:cxn modelId="{DE9999EB-C7BC-4121-9700-2767FA229195}" srcId="{69B082C5-A335-4FD5-AA86-94298574CADA}" destId="{B7FFA9B4-B804-41B1-8A6F-8A6297DDE2C1}" srcOrd="3" destOrd="0" parTransId="{C6AAE52E-476D-454C-8132-9223AB51515C}" sibTransId="{3E11D2EC-4A11-4F65-8991-496C0F8B4003}"/>
    <dgm:cxn modelId="{9F679CEE-B55E-4F91-87FF-3487A2D929FF}" type="presOf" srcId="{1C96449C-1EDC-449C-B4DE-EF36B7473DD1}" destId="{3E528370-D85F-4703-8EC9-6392DA1E9A10}" srcOrd="0" destOrd="0" presId="urn:microsoft.com/office/officeart/2005/8/layout/vList5"/>
    <dgm:cxn modelId="{77E14CAE-984A-45A5-9A40-EA06247372E1}" type="presOf" srcId="{455A2113-BC3F-4DBC-B4D5-0F87B2634E27}" destId="{705AE664-311B-46EC-A3BE-02E076D9B589}" srcOrd="0" destOrd="0" presId="urn:microsoft.com/office/officeart/2005/8/layout/vList5"/>
    <dgm:cxn modelId="{0D94BEFF-0C1F-4CA9-9547-273D0DA03AEA}" srcId="{8E0B8450-2C9F-4A06-B2BE-AB22C90ACA00}" destId="{1C96449C-1EDC-449C-B4DE-EF36B7473DD1}" srcOrd="0" destOrd="0" parTransId="{57F7F2F6-B24E-49B1-9DA9-C5E99C4FD247}" sibTransId="{C6735E8D-35A7-4C53-94DA-F03D6E2E1055}"/>
    <dgm:cxn modelId="{3976168D-CDF0-41D9-997B-64611D3518A4}" type="presOf" srcId="{69B082C5-A335-4FD5-AA86-94298574CADA}" destId="{F6F33555-9A7C-4ED5-A144-1DC1D0FA3E2F}" srcOrd="0" destOrd="0" presId="urn:microsoft.com/office/officeart/2005/8/layout/vList5"/>
    <dgm:cxn modelId="{25A6C662-5980-4F0E-92F4-3105CBEBF986}" srcId="{69B082C5-A335-4FD5-AA86-94298574CADA}" destId="{8E0B8450-2C9F-4A06-B2BE-AB22C90ACA00}" srcOrd="1" destOrd="0" parTransId="{CC1C8544-052B-4E17-B0AF-6E4EA0AB6D09}" sibTransId="{35840E5A-C532-4EDD-A16C-D2F3A049067E}"/>
    <dgm:cxn modelId="{19DB9DB6-384D-458B-A44B-6914D62D4FA6}" type="presOf" srcId="{02F7AC9E-C6CA-4C9A-A66B-387D0BCD99AE}" destId="{B8451FFC-E35A-4CC7-B365-C29E9D60BA25}" srcOrd="0" destOrd="0" presId="urn:microsoft.com/office/officeart/2005/8/layout/vList5"/>
    <dgm:cxn modelId="{BC455431-D076-42D4-A54B-D1F79FCC324B}" type="presOf" srcId="{7FC6345B-402A-413F-BD92-233D899641BA}" destId="{EC648390-80D4-4FDE-9832-D5A83F4346A6}" srcOrd="0" destOrd="0" presId="urn:microsoft.com/office/officeart/2005/8/layout/vList5"/>
    <dgm:cxn modelId="{BC95610E-DDFA-4086-8306-589306E274DF}" srcId="{A47322D1-001A-4FB9-A4AF-257F696AD73E}" destId="{7FC6345B-402A-413F-BD92-233D899641BA}" srcOrd="0" destOrd="0" parTransId="{56894B3D-E488-48CA-9D05-E9DB5556F63C}" sibTransId="{AB755CB0-AB2A-4B0C-AA4F-00CE0AB07E40}"/>
    <dgm:cxn modelId="{FCB3CCEA-BB60-4E05-AF66-CE580840D47A}" type="presOf" srcId="{8E0B8450-2C9F-4A06-B2BE-AB22C90ACA00}" destId="{278D3BE9-54CD-4E6F-896D-96A91866901A}" srcOrd="0" destOrd="0" presId="urn:microsoft.com/office/officeart/2005/8/layout/vList5"/>
    <dgm:cxn modelId="{2B353BF2-9F6E-4119-91BF-DC643475E41A}" type="presOf" srcId="{A47322D1-001A-4FB9-A4AF-257F696AD73E}" destId="{6B43FA07-B906-4F8F-AF16-3DE05BBA4A68}" srcOrd="0" destOrd="0" presId="urn:microsoft.com/office/officeart/2005/8/layout/vList5"/>
    <dgm:cxn modelId="{DDEE04AB-7973-4FD9-97E7-5866A70D9A8A}" type="presOf" srcId="{44F2E0A2-CB29-4CA3-A748-0CEBEAF81476}" destId="{B019AD9B-BA08-4396-A07E-5A63C489632B}" srcOrd="0" destOrd="0" presId="urn:microsoft.com/office/officeart/2005/8/layout/vList5"/>
    <dgm:cxn modelId="{A1680A6E-84A4-4BC5-A2BE-128F7584AC1F}" srcId="{69B082C5-A335-4FD5-AA86-94298574CADA}" destId="{A47322D1-001A-4FB9-A4AF-257F696AD73E}" srcOrd="2" destOrd="0" parTransId="{0E0864BF-B841-4678-97CF-353EB8E46650}" sibTransId="{817B8119-762C-44E8-ABA9-86A31CF3EF94}"/>
    <dgm:cxn modelId="{A7C28EEB-86E3-4BD8-86E2-9A5B8AD7302F}" srcId="{69B082C5-A335-4FD5-AA86-94298574CADA}" destId="{455A2113-BC3F-4DBC-B4D5-0F87B2634E27}" srcOrd="0" destOrd="0" parTransId="{53966092-D51A-4B71-B6EE-C0EDFF3439B3}" sibTransId="{B5AA8298-1000-4AFF-BEF8-0DA90D5DDE8B}"/>
    <dgm:cxn modelId="{5E9D0E12-FABA-43CD-BF76-8219F60F1360}" srcId="{455A2113-BC3F-4DBC-B4D5-0F87B2634E27}" destId="{44F2E0A2-CB29-4CA3-A748-0CEBEAF81476}" srcOrd="0" destOrd="0" parTransId="{4EDD601C-916F-4023-8199-27D8FE88DDC7}" sibTransId="{E8A8972F-E786-4E77-8262-67945BD47B0C}"/>
    <dgm:cxn modelId="{949DF0E2-9DA7-4E2D-9EEF-1C3492AF5CBF}" type="presParOf" srcId="{F6F33555-9A7C-4ED5-A144-1DC1D0FA3E2F}" destId="{9DB9E0B5-A858-470D-A5B2-7982515DD377}" srcOrd="0" destOrd="0" presId="urn:microsoft.com/office/officeart/2005/8/layout/vList5"/>
    <dgm:cxn modelId="{AFC12FD3-64F2-4EB6-A0CE-6012562595F9}" type="presParOf" srcId="{9DB9E0B5-A858-470D-A5B2-7982515DD377}" destId="{705AE664-311B-46EC-A3BE-02E076D9B589}" srcOrd="0" destOrd="0" presId="urn:microsoft.com/office/officeart/2005/8/layout/vList5"/>
    <dgm:cxn modelId="{828A0312-93B7-4871-97B9-2F55A58DADDD}" type="presParOf" srcId="{9DB9E0B5-A858-470D-A5B2-7982515DD377}" destId="{B019AD9B-BA08-4396-A07E-5A63C489632B}" srcOrd="1" destOrd="0" presId="urn:microsoft.com/office/officeart/2005/8/layout/vList5"/>
    <dgm:cxn modelId="{4B2CDD61-7E16-4871-B6E9-DAA67F5C9D12}" type="presParOf" srcId="{F6F33555-9A7C-4ED5-A144-1DC1D0FA3E2F}" destId="{3CAEB848-DE82-4A05-99EF-BBB27F096DE2}" srcOrd="1" destOrd="0" presId="urn:microsoft.com/office/officeart/2005/8/layout/vList5"/>
    <dgm:cxn modelId="{E5C0EF56-E4CB-4611-8910-7F961F0F3E09}" type="presParOf" srcId="{F6F33555-9A7C-4ED5-A144-1DC1D0FA3E2F}" destId="{93EE4ECD-850E-4A08-BAE4-75B70F43C6A8}" srcOrd="2" destOrd="0" presId="urn:microsoft.com/office/officeart/2005/8/layout/vList5"/>
    <dgm:cxn modelId="{051EBD36-D3FD-4BB6-A6CD-F0B579263B77}" type="presParOf" srcId="{93EE4ECD-850E-4A08-BAE4-75B70F43C6A8}" destId="{278D3BE9-54CD-4E6F-896D-96A91866901A}" srcOrd="0" destOrd="0" presId="urn:microsoft.com/office/officeart/2005/8/layout/vList5"/>
    <dgm:cxn modelId="{09125796-6500-4031-8B8D-1B41B7C86333}" type="presParOf" srcId="{93EE4ECD-850E-4A08-BAE4-75B70F43C6A8}" destId="{3E528370-D85F-4703-8EC9-6392DA1E9A10}" srcOrd="1" destOrd="0" presId="urn:microsoft.com/office/officeart/2005/8/layout/vList5"/>
    <dgm:cxn modelId="{99AEAC75-B7F9-4D2A-B662-75FD712D948D}" type="presParOf" srcId="{F6F33555-9A7C-4ED5-A144-1DC1D0FA3E2F}" destId="{84B49725-9E6F-48F1-B855-443EF4D36FEF}" srcOrd="3" destOrd="0" presId="urn:microsoft.com/office/officeart/2005/8/layout/vList5"/>
    <dgm:cxn modelId="{3F8E171B-487C-4FB3-A0FD-CAF78128464F}" type="presParOf" srcId="{F6F33555-9A7C-4ED5-A144-1DC1D0FA3E2F}" destId="{F678F257-78C8-4E4A-AE95-01901A0E8AA4}" srcOrd="4" destOrd="0" presId="urn:microsoft.com/office/officeart/2005/8/layout/vList5"/>
    <dgm:cxn modelId="{12AA72CC-5B73-4C7B-9798-EF9222E129CF}" type="presParOf" srcId="{F678F257-78C8-4E4A-AE95-01901A0E8AA4}" destId="{6B43FA07-B906-4F8F-AF16-3DE05BBA4A68}" srcOrd="0" destOrd="0" presId="urn:microsoft.com/office/officeart/2005/8/layout/vList5"/>
    <dgm:cxn modelId="{2EA681FE-4C65-4C29-8A26-A65518FD6BEA}" type="presParOf" srcId="{F678F257-78C8-4E4A-AE95-01901A0E8AA4}" destId="{EC648390-80D4-4FDE-9832-D5A83F4346A6}" srcOrd="1" destOrd="0" presId="urn:microsoft.com/office/officeart/2005/8/layout/vList5"/>
    <dgm:cxn modelId="{A69D3EEC-39D9-4DE6-BF63-52721AFEC4A8}" type="presParOf" srcId="{F6F33555-9A7C-4ED5-A144-1DC1D0FA3E2F}" destId="{E3DDBB53-FF2A-4511-BEFD-F2A999E3E8E3}" srcOrd="5" destOrd="0" presId="urn:microsoft.com/office/officeart/2005/8/layout/vList5"/>
    <dgm:cxn modelId="{999CB47F-A850-4653-988B-037DF3DC9B1E}" type="presParOf" srcId="{F6F33555-9A7C-4ED5-A144-1DC1D0FA3E2F}" destId="{8186A563-FB2C-4E42-8DDB-C7FEFCA90B34}" srcOrd="6" destOrd="0" presId="urn:microsoft.com/office/officeart/2005/8/layout/vList5"/>
    <dgm:cxn modelId="{AD8C588B-B5AF-4763-819B-BD2FC4B89602}" type="presParOf" srcId="{8186A563-FB2C-4E42-8DDB-C7FEFCA90B34}" destId="{9D6671C3-690E-4D89-82CF-9F38ADD1D235}" srcOrd="0" destOrd="0" presId="urn:microsoft.com/office/officeart/2005/8/layout/vList5"/>
    <dgm:cxn modelId="{60024F8A-11DC-4ADF-AFDA-95C888325801}" type="presParOf" srcId="{8186A563-FB2C-4E42-8DDB-C7FEFCA90B34}" destId="{B8451FFC-E35A-4CC7-B365-C29E9D60BA25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19AD9B-BA08-4396-A07E-5A63C489632B}">
      <dsp:nvSpPr>
        <dsp:cNvPr id="0" name=""/>
        <dsp:cNvSpPr/>
      </dsp:nvSpPr>
      <dsp:spPr>
        <a:xfrm rot="5400000">
          <a:off x="6134093" y="-2576931"/>
          <a:ext cx="789439" cy="614476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いろいろなポーズをすることで骨と関節が鍛えられます</a:t>
          </a:r>
          <a:endParaRPr lang="ja-JP" altLang="en-US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56431" y="139268"/>
        <a:ext cx="6106228" cy="712365"/>
      </dsp:txXfrm>
    </dsp:sp>
    <dsp:sp modelId="{705AE664-311B-46EC-A3BE-02E076D9B589}">
      <dsp:nvSpPr>
        <dsp:cNvPr id="0" name=""/>
        <dsp:cNvSpPr/>
      </dsp:nvSpPr>
      <dsp:spPr>
        <a:xfrm>
          <a:off x="0" y="2051"/>
          <a:ext cx="3456430" cy="9867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chemeClr val="accent1"/>
            </a:buClr>
            <a:buSzPct val="115000"/>
            <a:buFont typeface="Arial" panose="020B0604020202020204" pitchFamily="34" charset="0"/>
            <a:buNone/>
          </a:pPr>
          <a:r>
            <a:rPr kumimoji="1" lang="ja-JP" altLang="en-US" sz="34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丈夫な体を作る</a:t>
          </a:r>
          <a:endParaRPr lang="ja-JP" altLang="en-US" sz="34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8172" y="50223"/>
        <a:ext cx="3360086" cy="890454"/>
      </dsp:txXfrm>
    </dsp:sp>
    <dsp:sp modelId="{3E528370-D85F-4703-8EC9-6392DA1E9A10}">
      <dsp:nvSpPr>
        <dsp:cNvPr id="0" name=""/>
        <dsp:cNvSpPr/>
      </dsp:nvSpPr>
      <dsp:spPr>
        <a:xfrm rot="5400000">
          <a:off x="6134093" y="-1540792"/>
          <a:ext cx="789439" cy="614476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体の深部にある筋肉（体幹）が鍛えられ、ゆがみが矯正されます</a:t>
          </a:r>
          <a:endParaRPr lang="ja-JP" altLang="en-US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56431" y="1175407"/>
        <a:ext cx="6106228" cy="712365"/>
      </dsp:txXfrm>
    </dsp:sp>
    <dsp:sp modelId="{278D3BE9-54CD-4E6F-896D-96A91866901A}">
      <dsp:nvSpPr>
        <dsp:cNvPr id="0" name=""/>
        <dsp:cNvSpPr/>
      </dsp:nvSpPr>
      <dsp:spPr>
        <a:xfrm>
          <a:off x="0" y="1038190"/>
          <a:ext cx="3456430" cy="9867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4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姿勢がよくなる</a:t>
          </a:r>
          <a:endParaRPr lang="ja-JP" altLang="en-US" sz="34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8172" y="1086362"/>
        <a:ext cx="3360086" cy="890454"/>
      </dsp:txXfrm>
    </dsp:sp>
    <dsp:sp modelId="{EC648390-80D4-4FDE-9832-D5A83F4346A6}">
      <dsp:nvSpPr>
        <dsp:cNvPr id="0" name=""/>
        <dsp:cNvSpPr/>
      </dsp:nvSpPr>
      <dsp:spPr>
        <a:xfrm rot="5400000">
          <a:off x="6134093" y="-504653"/>
          <a:ext cx="789439" cy="614476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リンパの流れや血行がよくなることで内臓が活性化されます</a:t>
          </a:r>
          <a:endParaRPr lang="ja-JP" altLang="en-US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56431" y="2211546"/>
        <a:ext cx="6106228" cy="712365"/>
      </dsp:txXfrm>
    </dsp:sp>
    <dsp:sp modelId="{6B43FA07-B906-4F8F-AF16-3DE05BBA4A68}">
      <dsp:nvSpPr>
        <dsp:cNvPr id="0" name=""/>
        <dsp:cNvSpPr/>
      </dsp:nvSpPr>
      <dsp:spPr>
        <a:xfrm>
          <a:off x="0" y="2074329"/>
          <a:ext cx="3456430" cy="9867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4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体内環境の向上</a:t>
          </a:r>
          <a:endParaRPr lang="ja-JP" altLang="en-US" sz="34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8172" y="2122501"/>
        <a:ext cx="3360086" cy="890454"/>
      </dsp:txXfrm>
    </dsp:sp>
    <dsp:sp modelId="{B8451FFC-E35A-4CC7-B365-C29E9D60BA25}">
      <dsp:nvSpPr>
        <dsp:cNvPr id="0" name=""/>
        <dsp:cNvSpPr/>
      </dsp:nvSpPr>
      <dsp:spPr>
        <a:xfrm rot="5400000">
          <a:off x="6134093" y="531485"/>
          <a:ext cx="789439" cy="614476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呼吸法や瞑想などでリラックスを得、気持ちを落ち着かせストレスをなくします</a:t>
          </a:r>
          <a:endParaRPr lang="ja-JP" altLang="en-US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56431" y="3247685"/>
        <a:ext cx="6106228" cy="712365"/>
      </dsp:txXfrm>
    </dsp:sp>
    <dsp:sp modelId="{9D6671C3-690E-4D89-82CF-9F38ADD1D235}">
      <dsp:nvSpPr>
        <dsp:cNvPr id="0" name=""/>
        <dsp:cNvSpPr/>
      </dsp:nvSpPr>
      <dsp:spPr>
        <a:xfrm>
          <a:off x="0" y="3110468"/>
          <a:ext cx="3456430" cy="9867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4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ストレスの緩和</a:t>
          </a:r>
          <a:endParaRPr lang="ja-JP" altLang="en-US" sz="34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8172" y="3158640"/>
        <a:ext cx="3360086" cy="8904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2517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761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781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423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976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973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3681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9138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328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377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099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4203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341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5977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8804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553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7047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0258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121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973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813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8827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6741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2685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506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496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0039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739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4" y="554566"/>
            <a:ext cx="9601196" cy="103910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1776549"/>
            <a:ext cx="9601196" cy="4099319"/>
          </a:xfrm>
        </p:spPr>
        <p:txBody>
          <a:bodyPr/>
          <a:lstStyle>
            <a:lvl1pPr>
              <a:defRPr>
                <a:latin typeface="AR P丸ゴシック体M" panose="020B0600010101010101" pitchFamily="50" charset="-128"/>
                <a:ea typeface="AR P丸ゴシック体M" panose="020B0600010101010101" pitchFamily="50" charset="-128"/>
              </a:defRPr>
            </a:lvl1pPr>
            <a:lvl2pPr>
              <a:defRPr>
                <a:latin typeface="AR P丸ゴシック体M" panose="020B0600010101010101" pitchFamily="50" charset="-128"/>
                <a:ea typeface="AR P丸ゴシック体M" panose="020B0600010101010101" pitchFamily="50" charset="-128"/>
              </a:defRPr>
            </a:lvl2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790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7135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194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810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2405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9520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0435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2638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7728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300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  <p:hf sldNum="0" hdr="0" ftr="0" dt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1856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  <p:hf sldNum="0" hdr="0" ftr="0" dt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5759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  <p:hf sldNum="0" hdr="0" ftr="0" dt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410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  <p:hf sldNum="0" hdr="0" ftr="0" dt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6719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  <p:hf sldNum="0" hdr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255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  <p:hf sldNum="0" hdr="0" ftr="0" dt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525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277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6622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899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8594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2654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0034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slideLayout" Target="../slideLayouts/slideLayout46.xml"/><Relationship Id="rId18" Type="http://schemas.openxmlformats.org/officeDocument/2006/relationships/theme" Target="../theme/theme4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17" Type="http://schemas.openxmlformats.org/officeDocument/2006/relationships/slideLayout" Target="../slideLayouts/slideLayout50.xml"/><Relationship Id="rId2" Type="http://schemas.openxmlformats.org/officeDocument/2006/relationships/slideLayout" Target="../slideLayouts/slideLayout35.xml"/><Relationship Id="rId16" Type="http://schemas.openxmlformats.org/officeDocument/2006/relationships/slideLayout" Target="../slideLayouts/slideLayout49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43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8810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6" r:id="rId1"/>
    <p:sldLayoutId id="2147483967" r:id="rId2"/>
    <p:sldLayoutId id="2147483968" r:id="rId3"/>
    <p:sldLayoutId id="2147483969" r:id="rId4"/>
    <p:sldLayoutId id="2147483970" r:id="rId5"/>
    <p:sldLayoutId id="2147483971" r:id="rId6"/>
    <p:sldLayoutId id="2147483972" r:id="rId7"/>
    <p:sldLayoutId id="2147483973" r:id="rId8"/>
    <p:sldLayoutId id="2147483974" r:id="rId9"/>
    <p:sldLayoutId id="2147483975" r:id="rId10"/>
    <p:sldLayoutId id="2147483976" r:id="rId11"/>
  </p:sldLayoutIdLst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7718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8" r:id="rId1"/>
    <p:sldLayoutId id="2147483979" r:id="rId2"/>
    <p:sldLayoutId id="2147483980" r:id="rId3"/>
    <p:sldLayoutId id="2147483981" r:id="rId4"/>
    <p:sldLayoutId id="2147483982" r:id="rId5"/>
    <p:sldLayoutId id="2147483983" r:id="rId6"/>
    <p:sldLayoutId id="2147483984" r:id="rId7"/>
    <p:sldLayoutId id="2147483985" r:id="rId8"/>
    <p:sldLayoutId id="2147483986" r:id="rId9"/>
    <p:sldLayoutId id="2147483987" r:id="rId10"/>
    <p:sldLayoutId id="2147483988" r:id="rId11"/>
  </p:sldLayoutIdLst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360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2" r:id="rId1"/>
    <p:sldLayoutId id="2147484003" r:id="rId2"/>
    <p:sldLayoutId id="2147484004" r:id="rId3"/>
    <p:sldLayoutId id="2147484005" r:id="rId4"/>
    <p:sldLayoutId id="2147484006" r:id="rId5"/>
    <p:sldLayoutId id="2147484007" r:id="rId6"/>
    <p:sldLayoutId id="2147484008" r:id="rId7"/>
    <p:sldLayoutId id="2147484009" r:id="rId8"/>
    <p:sldLayoutId id="2147484010" r:id="rId9"/>
    <p:sldLayoutId id="2147484011" r:id="rId10"/>
    <p:sldLayoutId id="2147484012" r:id="rId11"/>
  </p:sldLayoutIdLst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481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3814" y="554566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7298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9" r:id="rId1"/>
    <p:sldLayoutId id="2147484080" r:id="rId2"/>
    <p:sldLayoutId id="2147484081" r:id="rId3"/>
    <p:sldLayoutId id="2147484082" r:id="rId4"/>
    <p:sldLayoutId id="2147484083" r:id="rId5"/>
    <p:sldLayoutId id="2147484084" r:id="rId6"/>
    <p:sldLayoutId id="2147484085" r:id="rId7"/>
    <p:sldLayoutId id="2147484086" r:id="rId8"/>
    <p:sldLayoutId id="2147484087" r:id="rId9"/>
    <p:sldLayoutId id="2147484088" r:id="rId10"/>
    <p:sldLayoutId id="2147484089" r:id="rId11"/>
    <p:sldLayoutId id="2147484090" r:id="rId12"/>
    <p:sldLayoutId id="2147484091" r:id="rId13"/>
    <p:sldLayoutId id="2147484092" r:id="rId14"/>
    <p:sldLayoutId id="2147484093" r:id="rId15"/>
    <p:sldLayoutId id="2147484094" r:id="rId16"/>
    <p:sldLayoutId id="2147484095" r:id="rId17"/>
  </p:sldLayoutIdLst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ヨガ教室開催のご案内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富岡町内会健康増進プロジェクト</a:t>
            </a:r>
          </a:p>
        </p:txBody>
      </p:sp>
    </p:spTree>
    <p:extLst>
      <p:ext uri="{BB962C8B-B14F-4D97-AF65-F5344CB8AC3E}">
        <p14:creationId xmlns:p14="http://schemas.microsoft.com/office/powerpoint/2010/main" val="766106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ヨガって何？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93814" y="1551466"/>
            <a:ext cx="9601196" cy="4099319"/>
          </a:xfrm>
        </p:spPr>
        <p:txBody>
          <a:bodyPr>
            <a:normAutofit/>
          </a:bodyPr>
          <a:lstStyle/>
          <a:p>
            <a:r>
              <a:rPr lang="ja-JP" altLang="en-US" dirty="0"/>
              <a:t>ヨガの歴史</a:t>
            </a:r>
            <a:endParaRPr lang="en-US" altLang="ja-JP" dirty="0"/>
          </a:p>
          <a:p>
            <a:pPr lvl="1"/>
            <a:r>
              <a:rPr lang="ja-JP" altLang="en-US" dirty="0"/>
              <a:t>ヨガは、サンスクリット語の「つながり」の意味です。</a:t>
            </a:r>
            <a:endParaRPr lang="en-US" altLang="ja-JP" dirty="0"/>
          </a:p>
          <a:p>
            <a:pPr lvl="1"/>
            <a:r>
              <a:rPr lang="ja-JP" altLang="en-US" dirty="0"/>
              <a:t>体と心を宇宙に結びつけるための修行法として、紀元前のインダス文明で生まれました。</a:t>
            </a:r>
          </a:p>
          <a:p>
            <a:r>
              <a:rPr kumimoji="1" lang="ja-JP" altLang="en-US" dirty="0"/>
              <a:t>ヨガの目的</a:t>
            </a:r>
            <a:endParaRPr kumimoji="1" lang="en-US" altLang="ja-JP" dirty="0"/>
          </a:p>
          <a:p>
            <a:pPr lvl="1"/>
            <a:r>
              <a:rPr lang="ja-JP" altLang="en-US" dirty="0"/>
              <a:t>ヨガの本来の目的は「快適で安定した心を作ること」にあります。</a:t>
            </a:r>
            <a:endParaRPr lang="en-US" altLang="ja-JP" dirty="0"/>
          </a:p>
          <a:p>
            <a:pPr lvl="1"/>
            <a:r>
              <a:rPr lang="ja-JP" altLang="en-US" dirty="0"/>
              <a:t>現代ではポーズや呼吸、瞑想を組み合わせることで、体のゆがみが解消するだけでなく、穏やかな精神状態を作ることができます。</a:t>
            </a:r>
          </a:p>
          <a:p>
            <a:pPr lvl="1"/>
            <a:endParaRPr kumimoji="1" lang="ja-JP" altLang="en-US" dirty="0"/>
          </a:p>
        </p:txBody>
      </p:sp>
      <p:pic>
        <p:nvPicPr>
          <p:cNvPr id="4" name="図 3" descr="Dimension de iste previsualisation: 800 ...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65961" y="822174"/>
            <a:ext cx="1998635" cy="1332090"/>
          </a:xfrm>
          <a:prstGeom prst="rect">
            <a:avLst/>
          </a:prstGeom>
        </p:spPr>
      </p:pic>
      <p:sp>
        <p:nvSpPr>
          <p:cNvPr id="5" name="上カーブ リボン 4"/>
          <p:cNvSpPr/>
          <p:nvPr/>
        </p:nvSpPr>
        <p:spPr>
          <a:xfrm>
            <a:off x="2211729" y="5242822"/>
            <a:ext cx="7765366" cy="815926"/>
          </a:xfrm>
          <a:prstGeom prst="ellipseRibbon2">
            <a:avLst>
              <a:gd name="adj1" fmla="val 25000"/>
              <a:gd name="adj2" fmla="val 70290"/>
              <a:gd name="adj3" fmla="val 12500"/>
            </a:avLst>
          </a:prstGeom>
          <a:solidFill>
            <a:srgbClr val="FF99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ヨガはインドが発祥と言われています</a:t>
            </a:r>
            <a:endParaRPr kumimoji="1" lang="en-US" altLang="ja-JP" sz="20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2297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こんな症状ありませんか？</a:t>
            </a:r>
          </a:p>
        </p:txBody>
      </p:sp>
      <p:sp>
        <p:nvSpPr>
          <p:cNvPr id="4" name="額縁 3"/>
          <p:cNvSpPr/>
          <p:nvPr/>
        </p:nvSpPr>
        <p:spPr>
          <a:xfrm>
            <a:off x="1434904" y="2349305"/>
            <a:ext cx="3573194" cy="1267590"/>
          </a:xfrm>
          <a:prstGeom prst="bevel">
            <a:avLst>
              <a:gd name="adj" fmla="val 14720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accent2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こころ</a:t>
            </a:r>
          </a:p>
        </p:txBody>
      </p:sp>
      <p:sp>
        <p:nvSpPr>
          <p:cNvPr id="5" name="額縁 4"/>
          <p:cNvSpPr/>
          <p:nvPr/>
        </p:nvSpPr>
        <p:spPr>
          <a:xfrm>
            <a:off x="6977576" y="2349305"/>
            <a:ext cx="3573194" cy="1267590"/>
          </a:xfrm>
          <a:prstGeom prst="bevel">
            <a:avLst>
              <a:gd name="adj" fmla="val 15830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chemeClr val="accent2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からだ</a:t>
            </a:r>
          </a:p>
        </p:txBody>
      </p:sp>
      <p:cxnSp>
        <p:nvCxnSpPr>
          <p:cNvPr id="7" name="直線コネクタ 6"/>
          <p:cNvCxnSpPr>
            <a:stCxn id="4" idx="1"/>
            <a:endCxn id="5" idx="5"/>
          </p:cNvCxnSpPr>
          <p:nvPr/>
        </p:nvCxnSpPr>
        <p:spPr>
          <a:xfrm>
            <a:off x="4821509" y="2983100"/>
            <a:ext cx="2356726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9" name="楕円 8"/>
          <p:cNvSpPr/>
          <p:nvPr/>
        </p:nvSpPr>
        <p:spPr>
          <a:xfrm>
            <a:off x="1293814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なやみ</a:t>
            </a:r>
          </a:p>
        </p:txBody>
      </p:sp>
      <p:sp>
        <p:nvSpPr>
          <p:cNvPr id="10" name="楕円 9"/>
          <p:cNvSpPr/>
          <p:nvPr/>
        </p:nvSpPr>
        <p:spPr>
          <a:xfrm>
            <a:off x="3992396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kumimoji="1" lang="ja-JP" altLang="en-US" sz="2200" spc="-3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ストレス</a:t>
            </a:r>
          </a:p>
        </p:txBody>
      </p:sp>
      <p:cxnSp>
        <p:nvCxnSpPr>
          <p:cNvPr id="12" name="カギ線コネクタ 11"/>
          <p:cNvCxnSpPr>
            <a:stCxn id="4" idx="2"/>
            <a:endCxn id="9" idx="0"/>
          </p:cNvCxnSpPr>
          <p:nvPr/>
        </p:nvCxnSpPr>
        <p:spPr>
          <a:xfrm rot="5400000">
            <a:off x="2358479" y="3298025"/>
            <a:ext cx="544153" cy="1181892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4" name="カギ線コネクタ 13"/>
          <p:cNvCxnSpPr>
            <a:stCxn id="4" idx="2"/>
            <a:endCxn id="10" idx="0"/>
          </p:cNvCxnSpPr>
          <p:nvPr/>
        </p:nvCxnSpPr>
        <p:spPr>
          <a:xfrm rot="16200000" flipH="1">
            <a:off x="3707770" y="3130626"/>
            <a:ext cx="544153" cy="1516690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6" name="楕円 15"/>
          <p:cNvSpPr/>
          <p:nvPr/>
        </p:nvSpPr>
        <p:spPr>
          <a:xfrm>
            <a:off x="6690978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肩こり</a:t>
            </a:r>
          </a:p>
        </p:txBody>
      </p:sp>
      <p:sp>
        <p:nvSpPr>
          <p:cNvPr id="17" name="楕円 16"/>
          <p:cNvSpPr/>
          <p:nvPr/>
        </p:nvSpPr>
        <p:spPr>
          <a:xfrm>
            <a:off x="9389560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頭痛</a:t>
            </a:r>
          </a:p>
        </p:txBody>
      </p:sp>
      <p:cxnSp>
        <p:nvCxnSpPr>
          <p:cNvPr id="24" name="カギ線コネクタ 23"/>
          <p:cNvCxnSpPr>
            <a:stCxn id="5" idx="2"/>
            <a:endCxn id="17" idx="0"/>
          </p:cNvCxnSpPr>
          <p:nvPr/>
        </p:nvCxnSpPr>
        <p:spPr>
          <a:xfrm rot="16200000" flipH="1">
            <a:off x="9177688" y="3203380"/>
            <a:ext cx="544153" cy="1371182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6" name="カギ線コネクタ 25"/>
          <p:cNvCxnSpPr>
            <a:stCxn id="5" idx="2"/>
            <a:endCxn id="16" idx="0"/>
          </p:cNvCxnSpPr>
          <p:nvPr/>
        </p:nvCxnSpPr>
        <p:spPr>
          <a:xfrm rot="5400000">
            <a:off x="7828397" y="3225271"/>
            <a:ext cx="544153" cy="1327400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2111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ヨガってみんなやってるの？</a:t>
            </a:r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11293746"/>
              </p:ext>
            </p:extLst>
          </p:nvPr>
        </p:nvGraphicFramePr>
        <p:xfrm>
          <a:off x="1295400" y="1776413"/>
          <a:ext cx="9601200" cy="40989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8722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ヨガをすると何が変化する？</a:t>
            </a:r>
          </a:p>
        </p:txBody>
      </p:sp>
      <p:graphicFrame>
        <p:nvGraphicFramePr>
          <p:cNvPr id="3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42223009"/>
              </p:ext>
            </p:extLst>
          </p:nvPr>
        </p:nvGraphicFramePr>
        <p:xfrm>
          <a:off x="1295401" y="1776549"/>
          <a:ext cx="9601196" cy="40993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48452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会場のご案内</a:t>
            </a:r>
          </a:p>
        </p:txBody>
      </p:sp>
      <p:grpSp>
        <p:nvGrpSpPr>
          <p:cNvPr id="25" name="グループ化 24"/>
          <p:cNvGrpSpPr/>
          <p:nvPr/>
        </p:nvGrpSpPr>
        <p:grpSpPr>
          <a:xfrm>
            <a:off x="1969477" y="1495195"/>
            <a:ext cx="7807569" cy="4511318"/>
            <a:chOff x="2236763" y="1593669"/>
            <a:chExt cx="7807569" cy="4511318"/>
          </a:xfrm>
        </p:grpSpPr>
        <p:sp>
          <p:nvSpPr>
            <p:cNvPr id="24" name="角丸四角形 23"/>
            <p:cNvSpPr/>
            <p:nvPr/>
          </p:nvSpPr>
          <p:spPr>
            <a:xfrm>
              <a:off x="2236763" y="1593669"/>
              <a:ext cx="7807569" cy="4511318"/>
            </a:xfrm>
            <a:prstGeom prst="roundRect">
              <a:avLst>
                <a:gd name="adj" fmla="val 6377"/>
              </a:avLst>
            </a:prstGeom>
            <a:solidFill>
              <a:srgbClr val="92D050">
                <a:alpha val="4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9" name="直線コネクタ 8"/>
            <p:cNvCxnSpPr/>
            <p:nvPr/>
          </p:nvCxnSpPr>
          <p:spPr>
            <a:xfrm>
              <a:off x="2785403" y="2644726"/>
              <a:ext cx="6189784" cy="0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0" name="直線コネクタ 9"/>
            <p:cNvCxnSpPr/>
            <p:nvPr/>
          </p:nvCxnSpPr>
          <p:spPr>
            <a:xfrm>
              <a:off x="2799471" y="3784209"/>
              <a:ext cx="6189784" cy="0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3" name="直線コネクタ 12"/>
            <p:cNvCxnSpPr/>
            <p:nvPr/>
          </p:nvCxnSpPr>
          <p:spPr>
            <a:xfrm>
              <a:off x="7441809" y="2082019"/>
              <a:ext cx="0" cy="3967089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sp>
          <p:nvSpPr>
            <p:cNvPr id="15" name="フリーフォーム 14"/>
            <p:cNvSpPr/>
            <p:nvPr/>
          </p:nvSpPr>
          <p:spPr>
            <a:xfrm>
              <a:off x="2954215" y="5232007"/>
              <a:ext cx="6597748" cy="872980"/>
            </a:xfrm>
            <a:custGeom>
              <a:avLst/>
              <a:gdLst>
                <a:gd name="connsiteX0" fmla="*/ 0 w 6597748"/>
                <a:gd name="connsiteY0" fmla="*/ 802641 h 872980"/>
                <a:gd name="connsiteX1" fmla="*/ 1561514 w 6597748"/>
                <a:gd name="connsiteY1" fmla="*/ 268069 h 872980"/>
                <a:gd name="connsiteX2" fmla="*/ 3699803 w 6597748"/>
                <a:gd name="connsiteY2" fmla="*/ 783 h 872980"/>
                <a:gd name="connsiteX3" fmla="*/ 5809957 w 6597748"/>
                <a:gd name="connsiteY3" fmla="*/ 211798 h 872980"/>
                <a:gd name="connsiteX4" fmla="*/ 6597748 w 6597748"/>
                <a:gd name="connsiteY4" fmla="*/ 872980 h 872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97748" h="872980">
                  <a:moveTo>
                    <a:pt x="0" y="802641"/>
                  </a:moveTo>
                  <a:cubicBezTo>
                    <a:pt x="472440" y="602176"/>
                    <a:pt x="944880" y="401712"/>
                    <a:pt x="1561514" y="268069"/>
                  </a:cubicBezTo>
                  <a:cubicBezTo>
                    <a:pt x="2178148" y="134426"/>
                    <a:pt x="2991729" y="10161"/>
                    <a:pt x="3699803" y="783"/>
                  </a:cubicBezTo>
                  <a:cubicBezTo>
                    <a:pt x="4407877" y="-8595"/>
                    <a:pt x="5326966" y="66432"/>
                    <a:pt x="5809957" y="211798"/>
                  </a:cubicBezTo>
                  <a:cubicBezTo>
                    <a:pt x="6292948" y="357164"/>
                    <a:pt x="6445348" y="615072"/>
                    <a:pt x="6597748" y="872980"/>
                  </a:cubicBezTo>
                </a:path>
              </a:pathLst>
            </a:custGeom>
            <a:ln w="76200">
              <a:prstDash val="sysDot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正方形/長方形 15"/>
            <p:cNvSpPr/>
            <p:nvPr/>
          </p:nvSpPr>
          <p:spPr>
            <a:xfrm>
              <a:off x="4656406" y="5105790"/>
              <a:ext cx="2208628" cy="562707"/>
            </a:xfrm>
            <a:prstGeom prst="rect">
              <a:avLst/>
            </a:prstGeom>
            <a:ln w="381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/>
                <a:t>みなと駅</a:t>
              </a:r>
            </a:p>
          </p:txBody>
        </p:sp>
        <p:sp>
          <p:nvSpPr>
            <p:cNvPr id="17" name="フリーフォーム 16"/>
            <p:cNvSpPr/>
            <p:nvPr/>
          </p:nvSpPr>
          <p:spPr>
            <a:xfrm>
              <a:off x="4445390" y="4178105"/>
              <a:ext cx="2996419" cy="928467"/>
            </a:xfrm>
            <a:custGeom>
              <a:avLst/>
              <a:gdLst>
                <a:gd name="connsiteX0" fmla="*/ 211016 w 2996419"/>
                <a:gd name="connsiteY0" fmla="*/ 0 h 928467"/>
                <a:gd name="connsiteX1" fmla="*/ 0 w 2996419"/>
                <a:gd name="connsiteY1" fmla="*/ 914400 h 928467"/>
                <a:gd name="connsiteX2" fmla="*/ 2954216 w 2996419"/>
                <a:gd name="connsiteY2" fmla="*/ 928467 h 928467"/>
                <a:gd name="connsiteX3" fmla="*/ 2996419 w 2996419"/>
                <a:gd name="connsiteY3" fmla="*/ 84406 h 928467"/>
                <a:gd name="connsiteX4" fmla="*/ 1828800 w 2996419"/>
                <a:gd name="connsiteY4" fmla="*/ 450166 h 928467"/>
                <a:gd name="connsiteX5" fmla="*/ 211016 w 2996419"/>
                <a:gd name="connsiteY5" fmla="*/ 0 h 928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96419" h="928467">
                  <a:moveTo>
                    <a:pt x="211016" y="0"/>
                  </a:moveTo>
                  <a:lnTo>
                    <a:pt x="0" y="914400"/>
                  </a:lnTo>
                  <a:lnTo>
                    <a:pt x="2954216" y="928467"/>
                  </a:lnTo>
                  <a:lnTo>
                    <a:pt x="2996419" y="84406"/>
                  </a:lnTo>
                  <a:lnTo>
                    <a:pt x="1828800" y="450166"/>
                  </a:lnTo>
                  <a:lnTo>
                    <a:pt x="211016" y="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en-US" altLang="ja-JP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endParaRPr>
            </a:p>
            <a:p>
              <a:pPr algn="ctr"/>
              <a:r>
                <a:rPr kumimoji="1" lang="ja-JP" altLang="en-US" sz="2000" b="1" dirty="0">
                  <a:latin typeface="HGS創英角ｺﾞｼｯｸUB" panose="020B0900000000000000" pitchFamily="50" charset="-128"/>
                  <a:ea typeface="HGS創英角ｺﾞｼｯｸUB" panose="020B0900000000000000" pitchFamily="50" charset="-128"/>
                </a:rPr>
                <a:t>ロータリー</a:t>
              </a:r>
            </a:p>
          </p:txBody>
        </p:sp>
        <p:sp>
          <p:nvSpPr>
            <p:cNvPr id="20" name="直方体 19"/>
            <p:cNvSpPr/>
            <p:nvPr/>
          </p:nvSpPr>
          <p:spPr>
            <a:xfrm>
              <a:off x="7501388" y="3867833"/>
              <a:ext cx="1026942" cy="1014047"/>
            </a:xfrm>
            <a:prstGeom prst="cub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vert="eaVert" rtlCol="0" anchor="ctr"/>
            <a:lstStyle/>
            <a:p>
              <a:pPr algn="ctr"/>
              <a:r>
                <a:rPr kumimoji="1" lang="ja-JP" altLang="en-US" dirty="0">
                  <a:latin typeface="+mj-ea"/>
                  <a:ea typeface="+mj-ea"/>
                </a:rPr>
                <a:t>銀行</a:t>
              </a:r>
            </a:p>
          </p:txBody>
        </p:sp>
        <p:sp>
          <p:nvSpPr>
            <p:cNvPr id="22" name="直方体 21"/>
            <p:cNvSpPr/>
            <p:nvPr/>
          </p:nvSpPr>
          <p:spPr>
            <a:xfrm flipH="1">
              <a:off x="6355457" y="1694741"/>
              <a:ext cx="1026942" cy="910380"/>
            </a:xfrm>
            <a:prstGeom prst="cub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lIns="36000" rIns="36000" rtlCol="0" anchor="ctr"/>
            <a:lstStyle/>
            <a:p>
              <a:pPr algn="ctr"/>
              <a:r>
                <a:rPr kumimoji="1" lang="ja-JP" altLang="en-US" dirty="0">
                  <a:latin typeface="+mj-ea"/>
                  <a:ea typeface="+mj-ea"/>
                </a:rPr>
                <a:t>郵便局</a:t>
              </a:r>
            </a:p>
          </p:txBody>
        </p:sp>
        <p:sp>
          <p:nvSpPr>
            <p:cNvPr id="18" name="直方体 17"/>
            <p:cNvSpPr/>
            <p:nvPr/>
          </p:nvSpPr>
          <p:spPr>
            <a:xfrm>
              <a:off x="3123027" y="1720278"/>
              <a:ext cx="1026942" cy="910380"/>
            </a:xfrm>
            <a:prstGeom prst="cube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dirty="0">
                  <a:solidFill>
                    <a:srgbClr val="FF0000"/>
                  </a:solidFill>
                  <a:latin typeface="+mj-ea"/>
                  <a:ea typeface="+mj-ea"/>
                </a:rPr>
                <a:t>さくらビル</a:t>
              </a:r>
            </a:p>
          </p:txBody>
        </p:sp>
        <p:sp>
          <p:nvSpPr>
            <p:cNvPr id="23" name="ストライプ矢印 22"/>
            <p:cNvSpPr/>
            <p:nvPr/>
          </p:nvSpPr>
          <p:spPr>
            <a:xfrm rot="2043710">
              <a:off x="2440146" y="1713095"/>
              <a:ext cx="883118" cy="460008"/>
            </a:xfrm>
            <a:prstGeom prst="stripedRightArrow">
              <a:avLst>
                <a:gd name="adj1" fmla="val 45076"/>
                <a:gd name="adj2" fmla="val 50000"/>
              </a:avLst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latin typeface="HGS創英角ｺﾞｼｯｸUB" panose="020B0900000000000000" pitchFamily="50" charset="-128"/>
                  <a:ea typeface="HGS創英角ｺﾞｼｯｸUB" panose="020B0900000000000000" pitchFamily="50" charset="-128"/>
                </a:rPr>
                <a:t>ここ</a:t>
              </a:r>
            </a:p>
          </p:txBody>
        </p:sp>
      </p:grpSp>
      <p:sp>
        <p:nvSpPr>
          <p:cNvPr id="3" name="角丸四角形 2"/>
          <p:cNvSpPr/>
          <p:nvPr/>
        </p:nvSpPr>
        <p:spPr>
          <a:xfrm>
            <a:off x="2335235" y="2576335"/>
            <a:ext cx="2053884" cy="101404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rtlCol="0" anchor="t" anchorCtr="0"/>
          <a:lstStyle/>
          <a:p>
            <a:pPr algn="ctr"/>
            <a:r>
              <a:rPr kumimoji="1" lang="ja-JP" altLang="en-US" sz="1400" dirty="0">
                <a:solidFill>
                  <a:schemeClr val="accent1"/>
                </a:solidFill>
                <a:latin typeface="+mj-ea"/>
                <a:ea typeface="+mj-ea"/>
              </a:rPr>
              <a:t>駐車場（</a:t>
            </a:r>
            <a:r>
              <a:rPr kumimoji="1" lang="en-US" altLang="ja-JP" sz="1400" dirty="0">
                <a:solidFill>
                  <a:schemeClr val="accent1"/>
                </a:solidFill>
                <a:latin typeface="+mj-ea"/>
                <a:ea typeface="+mj-ea"/>
              </a:rPr>
              <a:t>3</a:t>
            </a:r>
            <a:r>
              <a:rPr kumimoji="1" lang="ja-JP" altLang="en-US" sz="1400" dirty="0">
                <a:solidFill>
                  <a:schemeClr val="accent1"/>
                </a:solidFill>
                <a:latin typeface="+mj-ea"/>
                <a:ea typeface="+mj-ea"/>
              </a:rPr>
              <a:t>台）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3622" y="2894753"/>
            <a:ext cx="1153550" cy="604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746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どのように申し込むの？</a:t>
            </a:r>
            <a:endParaRPr kumimoji="1" lang="ja-JP" altLang="en-US" dirty="0"/>
          </a:p>
        </p:txBody>
      </p:sp>
      <p:sp>
        <p:nvSpPr>
          <p:cNvPr id="4" name="フリーフォーム 3"/>
          <p:cNvSpPr/>
          <p:nvPr/>
        </p:nvSpPr>
        <p:spPr>
          <a:xfrm>
            <a:off x="1886242" y="1593669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214814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お申込み</a:t>
            </a:r>
          </a:p>
        </p:txBody>
      </p:sp>
      <p:sp>
        <p:nvSpPr>
          <p:cNvPr id="6" name="フリーフォーム 5"/>
          <p:cNvSpPr/>
          <p:nvPr/>
        </p:nvSpPr>
        <p:spPr>
          <a:xfrm>
            <a:off x="1886242" y="2704569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370913"/>
              <a:satOff val="6654"/>
              <a:lumOff val="5425"/>
              <a:alphaOff val="0"/>
            </a:schemeClr>
          </a:fillRef>
          <a:effectRef idx="0">
            <a:schemeClr val="accent4">
              <a:hueOff val="370913"/>
              <a:satOff val="6654"/>
              <a:lumOff val="5425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445871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予約確認</a:t>
            </a:r>
          </a:p>
        </p:txBody>
      </p:sp>
      <p:sp>
        <p:nvSpPr>
          <p:cNvPr id="7" name="フリーフォーム 6"/>
          <p:cNvSpPr/>
          <p:nvPr/>
        </p:nvSpPr>
        <p:spPr>
          <a:xfrm>
            <a:off x="1886242" y="3815470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741827"/>
              <a:satOff val="13309"/>
              <a:lumOff val="10850"/>
              <a:alphaOff val="0"/>
            </a:schemeClr>
          </a:fillRef>
          <a:effectRef idx="0">
            <a:schemeClr val="accent4">
              <a:hueOff val="741827"/>
              <a:satOff val="13309"/>
              <a:lumOff val="1085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436038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入金振込</a:t>
            </a:r>
          </a:p>
        </p:txBody>
      </p:sp>
      <p:sp>
        <p:nvSpPr>
          <p:cNvPr id="8" name="フリーフォーム 7"/>
          <p:cNvSpPr/>
          <p:nvPr/>
        </p:nvSpPr>
        <p:spPr>
          <a:xfrm>
            <a:off x="1886242" y="4926371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1112740"/>
              <a:satOff val="19963"/>
              <a:lumOff val="16275"/>
              <a:alphaOff val="0"/>
            </a:schemeClr>
          </a:fillRef>
          <a:effectRef idx="0">
            <a:schemeClr val="accent4">
              <a:hueOff val="1112740"/>
              <a:satOff val="19963"/>
              <a:lumOff val="16275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445871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当日参加</a:t>
            </a:r>
          </a:p>
        </p:txBody>
      </p:sp>
      <p:sp>
        <p:nvSpPr>
          <p:cNvPr id="9" name="フリーフォーム 8"/>
          <p:cNvSpPr/>
          <p:nvPr/>
        </p:nvSpPr>
        <p:spPr>
          <a:xfrm>
            <a:off x="8690795" y="2252769"/>
            <a:ext cx="610995" cy="610995"/>
          </a:xfrm>
          <a:custGeom>
            <a:avLst/>
            <a:gdLst>
              <a:gd name="connsiteX0" fmla="*/ 0 w 610995"/>
              <a:gd name="connsiteY0" fmla="*/ 336047 h 610995"/>
              <a:gd name="connsiteX1" fmla="*/ 137474 w 610995"/>
              <a:gd name="connsiteY1" fmla="*/ 336047 h 610995"/>
              <a:gd name="connsiteX2" fmla="*/ 137474 w 610995"/>
              <a:gd name="connsiteY2" fmla="*/ 0 h 610995"/>
              <a:gd name="connsiteX3" fmla="*/ 473521 w 610995"/>
              <a:gd name="connsiteY3" fmla="*/ 0 h 610995"/>
              <a:gd name="connsiteX4" fmla="*/ 473521 w 610995"/>
              <a:gd name="connsiteY4" fmla="*/ 336047 h 610995"/>
              <a:gd name="connsiteX5" fmla="*/ 610995 w 610995"/>
              <a:gd name="connsiteY5" fmla="*/ 336047 h 610995"/>
              <a:gd name="connsiteX6" fmla="*/ 305498 w 610995"/>
              <a:gd name="connsiteY6" fmla="*/ 610995 h 610995"/>
              <a:gd name="connsiteX7" fmla="*/ 0 w 610995"/>
              <a:gd name="connsiteY7" fmla="*/ 336047 h 610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0995" h="610995">
                <a:moveTo>
                  <a:pt x="0" y="336047"/>
                </a:moveTo>
                <a:lnTo>
                  <a:pt x="137474" y="336047"/>
                </a:lnTo>
                <a:lnTo>
                  <a:pt x="137474" y="0"/>
                </a:lnTo>
                <a:lnTo>
                  <a:pt x="473521" y="0"/>
                </a:lnTo>
                <a:lnTo>
                  <a:pt x="473521" y="336047"/>
                </a:lnTo>
                <a:lnTo>
                  <a:pt x="610995" y="336047"/>
                </a:lnTo>
                <a:lnTo>
                  <a:pt x="305498" y="610995"/>
                </a:lnTo>
                <a:lnTo>
                  <a:pt x="0" y="336047"/>
                </a:lnTo>
                <a:close/>
              </a:path>
            </a:pathLst>
          </a:custGeom>
        </p:spPr>
        <p:style>
          <a:lnRef idx="2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494" tIns="33020" rIns="170494" bIns="184241" numCol="1" spcCol="1270" anchor="ctr" anchorCtr="0">
            <a:noAutofit/>
          </a:bodyPr>
          <a:lstStyle/>
          <a:p>
            <a:pPr marL="0" lvl="0" indent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kumimoji="1" lang="ja-JP" altLang="en-US" sz="2600" kern="1200">
              <a:latin typeface="+mj-ea"/>
              <a:ea typeface="+mj-ea"/>
            </a:endParaRPr>
          </a:p>
        </p:txBody>
      </p:sp>
      <p:sp>
        <p:nvSpPr>
          <p:cNvPr id="12" name="フリーフォーム 11"/>
          <p:cNvSpPr/>
          <p:nvPr/>
        </p:nvSpPr>
        <p:spPr>
          <a:xfrm>
            <a:off x="8690795" y="3424518"/>
            <a:ext cx="610995" cy="610995"/>
          </a:xfrm>
          <a:custGeom>
            <a:avLst/>
            <a:gdLst>
              <a:gd name="connsiteX0" fmla="*/ 0 w 610995"/>
              <a:gd name="connsiteY0" fmla="*/ 336047 h 610995"/>
              <a:gd name="connsiteX1" fmla="*/ 137474 w 610995"/>
              <a:gd name="connsiteY1" fmla="*/ 336047 h 610995"/>
              <a:gd name="connsiteX2" fmla="*/ 137474 w 610995"/>
              <a:gd name="connsiteY2" fmla="*/ 0 h 610995"/>
              <a:gd name="connsiteX3" fmla="*/ 473521 w 610995"/>
              <a:gd name="connsiteY3" fmla="*/ 0 h 610995"/>
              <a:gd name="connsiteX4" fmla="*/ 473521 w 610995"/>
              <a:gd name="connsiteY4" fmla="*/ 336047 h 610995"/>
              <a:gd name="connsiteX5" fmla="*/ 610995 w 610995"/>
              <a:gd name="connsiteY5" fmla="*/ 336047 h 610995"/>
              <a:gd name="connsiteX6" fmla="*/ 305498 w 610995"/>
              <a:gd name="connsiteY6" fmla="*/ 610995 h 610995"/>
              <a:gd name="connsiteX7" fmla="*/ 0 w 610995"/>
              <a:gd name="connsiteY7" fmla="*/ 336047 h 610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0995" h="610995">
                <a:moveTo>
                  <a:pt x="0" y="336047"/>
                </a:moveTo>
                <a:lnTo>
                  <a:pt x="137474" y="336047"/>
                </a:lnTo>
                <a:lnTo>
                  <a:pt x="137474" y="0"/>
                </a:lnTo>
                <a:lnTo>
                  <a:pt x="473521" y="0"/>
                </a:lnTo>
                <a:lnTo>
                  <a:pt x="473521" y="336047"/>
                </a:lnTo>
                <a:lnTo>
                  <a:pt x="610995" y="336047"/>
                </a:lnTo>
                <a:lnTo>
                  <a:pt x="305498" y="610995"/>
                </a:lnTo>
                <a:lnTo>
                  <a:pt x="0" y="336047"/>
                </a:lnTo>
                <a:close/>
              </a:path>
            </a:pathLst>
          </a:custGeom>
        </p:spPr>
        <p:style>
          <a:lnRef idx="2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494" tIns="33020" rIns="170494" bIns="184241" numCol="1" spcCol="1270" anchor="ctr" anchorCtr="0">
            <a:noAutofit/>
          </a:bodyPr>
          <a:lstStyle/>
          <a:p>
            <a:pPr marL="0" lvl="0" indent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kumimoji="1" lang="ja-JP" altLang="en-US" sz="2600" kern="1200">
              <a:latin typeface="+mj-ea"/>
              <a:ea typeface="+mj-ea"/>
            </a:endParaRPr>
          </a:p>
        </p:txBody>
      </p:sp>
      <p:sp>
        <p:nvSpPr>
          <p:cNvPr id="13" name="フリーフォーム 12"/>
          <p:cNvSpPr/>
          <p:nvPr/>
        </p:nvSpPr>
        <p:spPr>
          <a:xfrm>
            <a:off x="8690795" y="4535419"/>
            <a:ext cx="610995" cy="610995"/>
          </a:xfrm>
          <a:custGeom>
            <a:avLst/>
            <a:gdLst>
              <a:gd name="connsiteX0" fmla="*/ 0 w 610995"/>
              <a:gd name="connsiteY0" fmla="*/ 336047 h 610995"/>
              <a:gd name="connsiteX1" fmla="*/ 137474 w 610995"/>
              <a:gd name="connsiteY1" fmla="*/ 336047 h 610995"/>
              <a:gd name="connsiteX2" fmla="*/ 137474 w 610995"/>
              <a:gd name="connsiteY2" fmla="*/ 0 h 610995"/>
              <a:gd name="connsiteX3" fmla="*/ 473521 w 610995"/>
              <a:gd name="connsiteY3" fmla="*/ 0 h 610995"/>
              <a:gd name="connsiteX4" fmla="*/ 473521 w 610995"/>
              <a:gd name="connsiteY4" fmla="*/ 336047 h 610995"/>
              <a:gd name="connsiteX5" fmla="*/ 610995 w 610995"/>
              <a:gd name="connsiteY5" fmla="*/ 336047 h 610995"/>
              <a:gd name="connsiteX6" fmla="*/ 305498 w 610995"/>
              <a:gd name="connsiteY6" fmla="*/ 610995 h 610995"/>
              <a:gd name="connsiteX7" fmla="*/ 0 w 610995"/>
              <a:gd name="connsiteY7" fmla="*/ 336047 h 610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0995" h="610995">
                <a:moveTo>
                  <a:pt x="0" y="336047"/>
                </a:moveTo>
                <a:lnTo>
                  <a:pt x="137474" y="336047"/>
                </a:lnTo>
                <a:lnTo>
                  <a:pt x="137474" y="0"/>
                </a:lnTo>
                <a:lnTo>
                  <a:pt x="473521" y="0"/>
                </a:lnTo>
                <a:lnTo>
                  <a:pt x="473521" y="336047"/>
                </a:lnTo>
                <a:lnTo>
                  <a:pt x="610995" y="336047"/>
                </a:lnTo>
                <a:lnTo>
                  <a:pt x="305498" y="610995"/>
                </a:lnTo>
                <a:lnTo>
                  <a:pt x="0" y="336047"/>
                </a:lnTo>
                <a:close/>
              </a:path>
            </a:pathLst>
          </a:custGeom>
        </p:spPr>
        <p:style>
          <a:lnRef idx="2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494" tIns="33020" rIns="170494" bIns="184241" numCol="1" spcCol="1270" anchor="ctr" anchorCtr="0">
            <a:noAutofit/>
          </a:bodyPr>
          <a:lstStyle/>
          <a:p>
            <a:pPr marL="0" lvl="0" indent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kumimoji="1" lang="ja-JP" altLang="en-US" sz="2600" kern="1200">
              <a:latin typeface="+mj-ea"/>
              <a:ea typeface="+mj-ea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4571999" y="1867371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お電話またはネットで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4571999" y="2959558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空き状況を確認しご連絡します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4571999" y="4025214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コンビニ振り込み（当日お支払いも可）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4571999" y="5146414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動きやすい服装でお越しください</a:t>
            </a:r>
          </a:p>
        </p:txBody>
      </p:sp>
    </p:spTree>
    <p:extLst>
      <p:ext uri="{BB962C8B-B14F-4D97-AF65-F5344CB8AC3E}">
        <p14:creationId xmlns:p14="http://schemas.microsoft.com/office/powerpoint/2010/main" val="2744210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オーガニック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TM02892315[[fn=ウィスプ]]</Template>
  <TotalTime>1603</TotalTime>
  <Words>265</Words>
  <Application>Microsoft Office PowerPoint</Application>
  <PresentationFormat>ワイド画面</PresentationFormat>
  <Paragraphs>45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4</vt:i4>
      </vt:variant>
      <vt:variant>
        <vt:lpstr>スライド タイトル</vt:lpstr>
      </vt:variant>
      <vt:variant>
        <vt:i4>7</vt:i4>
      </vt:variant>
    </vt:vector>
  </HeadingPairs>
  <TitlesOfParts>
    <vt:vector size="20" baseType="lpstr">
      <vt:lpstr>AR P丸ゴシック体M</vt:lpstr>
      <vt:lpstr>HGS創英角ｺﾞｼｯｸUB</vt:lpstr>
      <vt:lpstr>ＭＳ Ｐゴシック</vt:lpstr>
      <vt:lpstr>ＭＳ Ｐ明朝</vt:lpstr>
      <vt:lpstr>Arial</vt:lpstr>
      <vt:lpstr>Calibri</vt:lpstr>
      <vt:lpstr>Calibri Light</vt:lpstr>
      <vt:lpstr>Garamond</vt:lpstr>
      <vt:lpstr>Wingdings 2</vt:lpstr>
      <vt:lpstr>HDOfficeLightV0</vt:lpstr>
      <vt:lpstr>1_HDOfficeLightV0</vt:lpstr>
      <vt:lpstr>2_HDOfficeLightV0</vt:lpstr>
      <vt:lpstr>オーガニック</vt:lpstr>
      <vt:lpstr>ヨガ教室開催のご案内</vt:lpstr>
      <vt:lpstr>ヨガって何？</vt:lpstr>
      <vt:lpstr>こんな症状ありませんか？</vt:lpstr>
      <vt:lpstr>ヨガってみんなやってるの？</vt:lpstr>
      <vt:lpstr>ヨガをすると何が変化する？</vt:lpstr>
      <vt:lpstr>会場のご案内</vt:lpstr>
      <vt:lpstr>どのように申し込むの？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ヨガ教室開催のご案内</dc:title>
  <dc:creator>毎日太郎</dc:creator>
  <cp:lastModifiedBy>毎日太郎</cp:lastModifiedBy>
  <cp:revision>71</cp:revision>
  <dcterms:created xsi:type="dcterms:W3CDTF">2016-05-28T18:58:02Z</dcterms:created>
  <dcterms:modified xsi:type="dcterms:W3CDTF">2016-07-20T00:48:14Z</dcterms:modified>
</cp:coreProperties>
</file>