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r"/>
      </p:transition>
    </mc:Choice>
    <mc:Fallback>
      <p:transition spd="slow">
        <p:wipe dir="r"/>
      </p:transition>
    </mc:Fallback>
  </mc:AlternateContent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1602</TotalTime>
  <Words>265</Words>
  <Application>Microsoft Office PowerPoint</Application>
  <PresentationFormat>ワイド画面</PresentationFormat>
  <Paragraphs>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70</cp:revision>
  <dcterms:created xsi:type="dcterms:W3CDTF">2016-05-28T18:58:02Z</dcterms:created>
  <dcterms:modified xsi:type="dcterms:W3CDTF">2016-07-20T00:46:17Z</dcterms:modified>
</cp:coreProperties>
</file>