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i\Documents\&#9679;&#12510;&#12452;&#12490;&#12499;\&#9679;PowerPoint&#12486;&#12463;&#12491;&#12483;&#12463;\Sample(05)\&#12464;&#12521;&#12501;&#23436;&#2510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6580773442921"/>
          <c:y val="0.15718195460969045"/>
          <c:w val="0.68631046288871411"/>
          <c:h val="0.63551670763247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東京!$E$3</c:f>
              <c:strCache>
                <c:ptCount val="1"/>
                <c:pt idx="0">
                  <c:v>1～3月計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85000"/>
                    <a:satMod val="100000"/>
                    <a:lumMod val="100000"/>
                  </a:schemeClr>
                </a:gs>
                <a:gs pos="100000">
                  <a:schemeClr val="accent1">
                    <a:tint val="90000"/>
                    <a:shade val="100000"/>
                    <a:satMod val="150000"/>
                    <a:lumMod val="10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0800" dist="12700" dir="5400000" algn="ctr" rotWithShape="0">
                <a:srgbClr val="000000">
                  <a:alpha val="50000"/>
                </a:srgbClr>
              </a:outerShdw>
            </a:effectLst>
          </c:spPr>
          <c:invertIfNegative val="0"/>
          <c:cat>
            <c:strRef>
              <c:f>東京!$A$4:$A$8</c:f>
              <c:strCache>
                <c:ptCount val="5"/>
                <c:pt idx="0">
                  <c:v>新宿店</c:v>
                </c:pt>
                <c:pt idx="1">
                  <c:v>渋谷店</c:v>
                </c:pt>
                <c:pt idx="2">
                  <c:v>池袋店</c:v>
                </c:pt>
                <c:pt idx="3">
                  <c:v>銀座本店</c:v>
                </c:pt>
                <c:pt idx="4">
                  <c:v>秋葉原店</c:v>
                </c:pt>
              </c:strCache>
            </c:strRef>
          </c:cat>
          <c:val>
            <c:numRef>
              <c:f>東京!$E$4:$E$8</c:f>
              <c:numCache>
                <c:formatCode>#,##0_);[Red]\(#,##0\)</c:formatCode>
                <c:ptCount val="5"/>
                <c:pt idx="0">
                  <c:v>306</c:v>
                </c:pt>
                <c:pt idx="1">
                  <c:v>348</c:v>
                </c:pt>
                <c:pt idx="2">
                  <c:v>246</c:v>
                </c:pt>
                <c:pt idx="3">
                  <c:v>276</c:v>
                </c:pt>
                <c:pt idx="4">
                  <c:v>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F5-4C45-9A39-35F501080C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22976480"/>
        <c:axId val="1522978656"/>
      </c:barChart>
      <c:lineChart>
        <c:grouping val="standard"/>
        <c:varyColors val="0"/>
        <c:ser>
          <c:idx val="1"/>
          <c:order val="1"/>
          <c:tx>
            <c:strRef>
              <c:f>東京!$G$3</c:f>
              <c:strCache>
                <c:ptCount val="1"/>
                <c:pt idx="0">
                  <c:v>前年比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>
              <a:outerShdw blurRad="50800" dist="12700" dir="5400000" algn="ctr" rotWithShape="0">
                <a:srgbClr val="000000">
                  <a:alpha val="50000"/>
                </a:srgbClr>
              </a:outerShdw>
            </a:effectLst>
          </c:spPr>
          <c:marker>
            <c:symbol val="none"/>
          </c:marker>
          <c:cat>
            <c:strRef>
              <c:f>東京!$A$4:$A$8</c:f>
              <c:strCache>
                <c:ptCount val="5"/>
                <c:pt idx="0">
                  <c:v>新宿店</c:v>
                </c:pt>
                <c:pt idx="1">
                  <c:v>渋谷店</c:v>
                </c:pt>
                <c:pt idx="2">
                  <c:v>池袋店</c:v>
                </c:pt>
                <c:pt idx="3">
                  <c:v>銀座本店</c:v>
                </c:pt>
                <c:pt idx="4">
                  <c:v>秋葉原店</c:v>
                </c:pt>
              </c:strCache>
            </c:strRef>
          </c:cat>
          <c:val>
            <c:numRef>
              <c:f>東京!$G$4:$G$8</c:f>
              <c:numCache>
                <c:formatCode>0.0%</c:formatCode>
                <c:ptCount val="5"/>
                <c:pt idx="0">
                  <c:v>1.0166112956810631</c:v>
                </c:pt>
                <c:pt idx="1">
                  <c:v>1.1409836065573771</c:v>
                </c:pt>
                <c:pt idx="2">
                  <c:v>0.91791044776119401</c:v>
                </c:pt>
                <c:pt idx="3">
                  <c:v>1.271889400921659</c:v>
                </c:pt>
                <c:pt idx="4">
                  <c:v>0.8458498023715415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F5-4C45-9A39-35F501080C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2976480"/>
        <c:axId val="1522978656"/>
      </c:lineChart>
      <c:catAx>
        <c:axId val="152297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2978656"/>
        <c:crosses val="autoZero"/>
        <c:auto val="1"/>
        <c:lblAlgn val="ctr"/>
        <c:lblOffset val="100"/>
        <c:noMultiLvlLbl val="0"/>
      </c:catAx>
      <c:valAx>
        <c:axId val="152297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2976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660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9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9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7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48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60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2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8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09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1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36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47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新規クライアント獲得数</a:t>
            </a:r>
            <a:endParaRPr lang="ja-JP" altLang="en-US" sz="2000" dirty="0">
              <a:solidFill>
                <a:srgbClr val="C00000"/>
              </a:solidFill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2695519"/>
              </p:ext>
            </p:extLst>
          </p:nvPr>
        </p:nvGraphicFramePr>
        <p:xfrm>
          <a:off x="1364974" y="1789043"/>
          <a:ext cx="9111002" cy="4410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6804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新規クライアント獲得数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新規クライアント獲得数</dc:title>
  <dc:creator>miki nono</dc:creator>
  <cp:lastModifiedBy>毎日太郎</cp:lastModifiedBy>
  <cp:revision>8</cp:revision>
  <dcterms:created xsi:type="dcterms:W3CDTF">2015-05-09T06:51:19Z</dcterms:created>
  <dcterms:modified xsi:type="dcterms:W3CDTF">2016-07-15T01:42:12Z</dcterms:modified>
</cp:coreProperties>
</file>