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北海道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155</c:v>
                </c:pt>
                <c:pt idx="2">
                  <c:v>170</c:v>
                </c:pt>
                <c:pt idx="3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東北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80</c:v>
                </c:pt>
                <c:pt idx="1">
                  <c:v>120</c:v>
                </c:pt>
                <c:pt idx="2">
                  <c:v>150</c:v>
                </c:pt>
                <c:pt idx="3">
                  <c:v>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関東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180</c:v>
                </c:pt>
                <c:pt idx="1">
                  <c:v>290</c:v>
                </c:pt>
                <c:pt idx="2">
                  <c:v>300</c:v>
                </c:pt>
                <c:pt idx="3">
                  <c:v>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東海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165</c:v>
                </c:pt>
                <c:pt idx="3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0580376"/>
        <c:axId val="270576112"/>
      </c:barChart>
      <c:catAx>
        <c:axId val="270580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0576112"/>
        <c:crosses val="autoZero"/>
        <c:auto val="1"/>
        <c:lblAlgn val="ctr"/>
        <c:lblOffset val="100"/>
        <c:noMultiLvlLbl val="0"/>
      </c:catAx>
      <c:valAx>
        <c:axId val="270576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70580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27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00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88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16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80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6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77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2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40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76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8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8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428947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14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営業戦略会議</vt:lpstr>
      <vt:lpstr>過去4年間売上推移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11</cp:revision>
  <dcterms:created xsi:type="dcterms:W3CDTF">2016-06-05T09:06:15Z</dcterms:created>
  <dcterms:modified xsi:type="dcterms:W3CDTF">2016-07-15T01:38:58Z</dcterms:modified>
</cp:coreProperties>
</file>