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9" autoAdjust="0"/>
    <p:restoredTop sz="94660"/>
  </p:normalViewPr>
  <p:slideViewPr>
    <p:cSldViewPr snapToGrid="0">
      <p:cViewPr varScale="1">
        <p:scale>
          <a:sx n="73" d="100"/>
          <a:sy n="73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支店別売上（東日本）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北海道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150</c:v>
                </c:pt>
                <c:pt idx="1">
                  <c:v>155</c:v>
                </c:pt>
                <c:pt idx="2">
                  <c:v>170</c:v>
                </c:pt>
                <c:pt idx="3">
                  <c:v>190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0D-4797-A95C-408D2389357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東北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80</c:v>
                </c:pt>
                <c:pt idx="1">
                  <c:v>120</c:v>
                </c:pt>
                <c:pt idx="2">
                  <c:v>150</c:v>
                </c:pt>
                <c:pt idx="3">
                  <c:v>215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E0D-4797-A95C-408D2389357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関東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180</c:v>
                </c:pt>
                <c:pt idx="1">
                  <c:v>290</c:v>
                </c:pt>
                <c:pt idx="2">
                  <c:v>300</c:v>
                </c:pt>
                <c:pt idx="3">
                  <c:v>315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E0D-4797-A95C-408D2389357E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東海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165</c:v>
                </c:pt>
                <c:pt idx="3">
                  <c:v>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E0D-4797-A95C-408D23893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7205536"/>
        <c:axId val="387206712"/>
      </c:barChart>
      <c:catAx>
        <c:axId val="387205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7206712"/>
        <c:crosses val="autoZero"/>
        <c:auto val="1"/>
        <c:lblAlgn val="ctr"/>
        <c:lblOffset val="100"/>
        <c:noMultiLvlLbl val="0"/>
      </c:catAx>
      <c:valAx>
        <c:axId val="387206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7205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27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00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883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16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80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267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77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24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40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761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82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89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年間売上推移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7046749"/>
              </p:ext>
            </p:extLst>
          </p:nvPr>
        </p:nvGraphicFramePr>
        <p:xfrm>
          <a:off x="556590" y="1846263"/>
          <a:ext cx="10999305" cy="4289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14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営業戦略会議</vt:lpstr>
      <vt:lpstr>過去4年間売上推移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8</cp:revision>
  <dcterms:created xsi:type="dcterms:W3CDTF">2016-06-05T09:06:15Z</dcterms:created>
  <dcterms:modified xsi:type="dcterms:W3CDTF">2016-07-15T01:24:05Z</dcterms:modified>
</cp:coreProperties>
</file>