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支店別売上（東日本）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</c:v>
                </c:pt>
                <c:pt idx="1">
                  <c:v>80</c:v>
                </c:pt>
                <c:pt idx="2">
                  <c:v>180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0D-4797-A95C-408D238935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2013年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155</c:v>
                </c:pt>
                <c:pt idx="1">
                  <c:v>120</c:v>
                </c:pt>
                <c:pt idx="2">
                  <c:v>290</c:v>
                </c:pt>
                <c:pt idx="3">
                  <c:v>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0D-4797-A95C-408D238935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2014年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170</c:v>
                </c:pt>
                <c:pt idx="1">
                  <c:v>150</c:v>
                </c:pt>
                <c:pt idx="2">
                  <c:v>300</c:v>
                </c:pt>
                <c:pt idx="3">
                  <c:v>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0D-4797-A95C-408D2389357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2015年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190</c:v>
                </c:pt>
                <c:pt idx="1">
                  <c:v>215</c:v>
                </c:pt>
                <c:pt idx="2">
                  <c:v>315</c:v>
                </c:pt>
                <c:pt idx="3">
                  <c:v>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E0D-4797-A95C-408D23893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9240392"/>
        <c:axId val="369243528"/>
      </c:barChart>
      <c:catAx>
        <c:axId val="369240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支店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9243528"/>
        <c:crosses val="autoZero"/>
        <c:auto val="1"/>
        <c:lblAlgn val="ctr"/>
        <c:lblOffset val="100"/>
        <c:noMultiLvlLbl val="0"/>
      </c:catAx>
      <c:valAx>
        <c:axId val="369243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単位：　百万円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9240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34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2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89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62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37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62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58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4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91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07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98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年間売上推移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602818"/>
              </p:ext>
            </p:extLst>
          </p:nvPr>
        </p:nvGraphicFramePr>
        <p:xfrm>
          <a:off x="556590" y="1846263"/>
          <a:ext cx="10999305" cy="4289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66</TotalTime>
  <Words>17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営業戦略会議</vt:lpstr>
      <vt:lpstr>過去4年間売上推移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10</cp:revision>
  <dcterms:created xsi:type="dcterms:W3CDTF">2016-06-05T09:06:15Z</dcterms:created>
  <dcterms:modified xsi:type="dcterms:W3CDTF">2016-07-15T01:14:17Z</dcterms:modified>
</cp:coreProperties>
</file>